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4"/>
  </p:sldMasterIdLst>
  <p:handoutMasterIdLst>
    <p:handoutMasterId r:id="rId6"/>
  </p:handoutMasterIdLst>
  <p:sldIdLst>
    <p:sldId id="258" r:id="rId5"/>
  </p:sldIdLst>
  <p:sldSz cx="13331825" cy="5715000"/>
  <p:notesSz cx="6858000" cy="9144000"/>
  <p:defaultTextStyle>
    <a:defPPr>
      <a:defRPr lang="en-US"/>
    </a:defPPr>
    <a:lvl1pPr marL="0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9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7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29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38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46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55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4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76" algn="l" defTabSz="4571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6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5"/>
    <p:restoredTop sz="94626"/>
  </p:normalViewPr>
  <p:slideViewPr>
    <p:cSldViewPr snapToGrid="0">
      <p:cViewPr varScale="1">
        <p:scale>
          <a:sx n="70" d="100"/>
          <a:sy n="70" d="100"/>
        </p:scale>
        <p:origin x="3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208A90-E997-64E4-DD0F-836E092DC0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602BD4-9891-2721-0541-C0054791C6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8D1F6-6DCF-BF42-8215-FE05B934F1EF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2111C-E48C-4B09-F2C2-8CD644E6B0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479E39-8B38-3C00-F437-A8D55D65E1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06894-CA0A-3D45-A9E1-1D98E0CCE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54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6478" y="935302"/>
            <a:ext cx="9998869" cy="1989668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6478" y="3001699"/>
            <a:ext cx="9998869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5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4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40586" y="304272"/>
            <a:ext cx="2874674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6561" y="304272"/>
            <a:ext cx="8457378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30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34E6D3-BCD4-5E92-BC8A-7248D30606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9938" y="-17333"/>
            <a:ext cx="13403131" cy="5749666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660835" y="347872"/>
            <a:ext cx="3260036" cy="169958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6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8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23" y="1424783"/>
            <a:ext cx="11498699" cy="2377280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23" y="3824555"/>
            <a:ext cx="11498699" cy="1250155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82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2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6565" y="1521355"/>
            <a:ext cx="5666026" cy="3626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9234" y="1521355"/>
            <a:ext cx="5666026" cy="3626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4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300" y="304271"/>
            <a:ext cx="11498699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300" y="1400970"/>
            <a:ext cx="563998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8300" y="2087563"/>
            <a:ext cx="5639986" cy="30704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9236" y="1400970"/>
            <a:ext cx="566776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49236" y="2087563"/>
            <a:ext cx="5667763" cy="30704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2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6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302" y="381000"/>
            <a:ext cx="4299859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763" y="822855"/>
            <a:ext cx="6749234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8302" y="1714501"/>
            <a:ext cx="4299859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302" y="381000"/>
            <a:ext cx="4299859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7763" y="822855"/>
            <a:ext cx="6749234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8302" y="1714501"/>
            <a:ext cx="4299859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2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6567" y="304271"/>
            <a:ext cx="11498699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567" y="1521355"/>
            <a:ext cx="11498699" cy="3626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6565" y="5296959"/>
            <a:ext cx="299966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412BE-04E6-E84A-814A-7C4FE4851091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6171" y="5296959"/>
            <a:ext cx="449949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15603" y="5296959"/>
            <a:ext cx="299966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2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F3EC637-4D7F-6FE9-094D-F5877504DF0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12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4F64B7E3802E46A0A2FECD77F94182" ma:contentTypeVersion="19" ma:contentTypeDescription="Create a new document." ma:contentTypeScope="" ma:versionID="c395cc67a8e50fe1bda2566bb212d089">
  <xsd:schema xmlns:xsd="http://www.w3.org/2001/XMLSchema" xmlns:xs="http://www.w3.org/2001/XMLSchema" xmlns:p="http://schemas.microsoft.com/office/2006/metadata/properties" xmlns:ns2="f1cb9c36-f315-4162-b7f6-fad9ac0bf517" xmlns:ns3="4407e2b1-2de3-4243-8b0b-b75f019b4857" targetNamespace="http://schemas.microsoft.com/office/2006/metadata/properties" ma:root="true" ma:fieldsID="b28c6572a727f02089027b77bbbc4952" ns2:_="" ns3:_="">
    <xsd:import namespace="f1cb9c36-f315-4162-b7f6-fad9ac0bf517"/>
    <xsd:import namespace="4407e2b1-2de3-4243-8b0b-b75f019b48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b9c36-f315-4162-b7f6-fad9ac0bf5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e9128e0-8a12-459f-9797-0c0b4c4d57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7e2b1-2de3-4243-8b0b-b75f019b485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2aecdda-6f4c-4fc8-a477-9ff877a7745e}" ma:internalName="TaxCatchAll" ma:showField="CatchAllData" ma:web="4407e2b1-2de3-4243-8b0b-b75f019b48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07e2b1-2de3-4243-8b0b-b75f019b4857" xsi:nil="true"/>
    <lcf76f155ced4ddcb4097134ff3c332f xmlns="f1cb9c36-f315-4162-b7f6-fad9ac0bf51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FB1DD4-9132-4032-82D8-A8BF71B9AA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3EAC26-704C-41AA-811A-9CB1A7FBB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cb9c36-f315-4162-b7f6-fad9ac0bf517"/>
    <ds:schemaRef ds:uri="4407e2b1-2de3-4243-8b0b-b75f019b48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F655C4-8B99-4D5B-8917-80C2A05F94A0}">
  <ds:schemaRefs>
    <ds:schemaRef ds:uri="http://schemas.microsoft.com/office/2006/metadata/properties"/>
    <ds:schemaRef ds:uri="http://schemas.microsoft.com/office/infopath/2007/PartnerControls"/>
    <ds:schemaRef ds:uri="4407e2b1-2de3-4243-8b0b-b75f019b4857"/>
    <ds:schemaRef ds:uri="f1cb9c36-f315-4162-b7f6-fad9ac0bf517"/>
  </ds:schemaRefs>
</ds:datastoreItem>
</file>

<file path=docMetadata/LabelInfo.xml><?xml version="1.0" encoding="utf-8"?>
<clbl:labelList xmlns:clbl="http://schemas.microsoft.com/office/2020/mipLabelMetadata">
  <clbl:label id="{508bf1e0-0926-458a-a1ee-ccfb79f409c6}" enabled="0" method="" siteId="{508bf1e0-0926-458a-a1ee-ccfb79f409c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Bolton</dc:creator>
  <cp:lastModifiedBy>Bira de Aquino</cp:lastModifiedBy>
  <cp:revision>33</cp:revision>
  <dcterms:created xsi:type="dcterms:W3CDTF">2025-08-19T20:19:50Z</dcterms:created>
  <dcterms:modified xsi:type="dcterms:W3CDTF">2026-02-17T17:07:53Z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0x0101002F4F64B7E3802E46A0A2FECD77F94182</vt:lpwstr>
  </property>
</Properties>
</file>