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4"/>
  </p:sldMasterIdLst>
  <p:handoutMasterIdLst>
    <p:handoutMasterId r:id="rId6"/>
  </p:handoutMasterIdLst>
  <p:sldIdLst>
    <p:sldId id="258" r:id="rId5"/>
  </p:sldIdLst>
  <p:sldSz cx="2862263" cy="23780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6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35"/>
    <p:restoredTop sz="94626"/>
  </p:normalViewPr>
  <p:slideViewPr>
    <p:cSldViewPr snapToGrid="0">
      <p:cViewPr varScale="1">
        <p:scale>
          <a:sx n="164" d="100"/>
          <a:sy n="164" d="100"/>
        </p:scale>
        <p:origin x="17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208A90-E997-64E4-DD0F-836E092DC0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602BD4-9891-2721-0541-C0054791C6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8D1F6-6DCF-BF42-8215-FE05B934F1E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2111C-E48C-4B09-F2C2-8CD644E6B0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479E39-8B38-3C00-F437-A8D55D65E1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06894-CA0A-3D45-A9E1-1D98E0CCE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54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670" y="389190"/>
            <a:ext cx="2432924" cy="827922"/>
          </a:xfrm>
        </p:spPr>
        <p:txBody>
          <a:bodyPr anchor="b"/>
          <a:lstStyle>
            <a:lvl1pPr algn="ctr">
              <a:defRPr sz="18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783" y="1249040"/>
            <a:ext cx="2146697" cy="574151"/>
          </a:xfrm>
        </p:spPr>
        <p:txBody>
          <a:bodyPr/>
          <a:lstStyle>
            <a:lvl1pPr marL="0" indent="0" algn="ctr">
              <a:buNone/>
              <a:defRPr sz="751"/>
            </a:lvl1pPr>
            <a:lvl2pPr marL="143104" indent="0" algn="ctr">
              <a:buNone/>
              <a:defRPr sz="626"/>
            </a:lvl2pPr>
            <a:lvl3pPr marL="286207" indent="0" algn="ctr">
              <a:buNone/>
              <a:defRPr sz="563"/>
            </a:lvl3pPr>
            <a:lvl4pPr marL="429311" indent="0" algn="ctr">
              <a:buNone/>
              <a:defRPr sz="501"/>
            </a:lvl4pPr>
            <a:lvl5pPr marL="572414" indent="0" algn="ctr">
              <a:buNone/>
              <a:defRPr sz="501"/>
            </a:lvl5pPr>
            <a:lvl6pPr marL="715518" indent="0" algn="ctr">
              <a:buNone/>
              <a:defRPr sz="501"/>
            </a:lvl6pPr>
            <a:lvl7pPr marL="858622" indent="0" algn="ctr">
              <a:buNone/>
              <a:defRPr sz="501"/>
            </a:lvl7pPr>
            <a:lvl8pPr marL="1001725" indent="0" algn="ctr">
              <a:buNone/>
              <a:defRPr sz="501"/>
            </a:lvl8pPr>
            <a:lvl9pPr marL="1144829" indent="0" algn="ctr">
              <a:buNone/>
              <a:defRPr sz="5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2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2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48307" y="126610"/>
            <a:ext cx="617175" cy="20153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781" y="126610"/>
            <a:ext cx="1815748" cy="20153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07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412E75C-BE73-1B33-8136-1AB8E275D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14531" y="-16482"/>
            <a:ext cx="2891324" cy="2411037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4351" y="207354"/>
            <a:ext cx="1485475" cy="53708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8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90" y="592868"/>
            <a:ext cx="2468702" cy="989213"/>
          </a:xfrm>
        </p:spPr>
        <p:txBody>
          <a:bodyPr anchor="b"/>
          <a:lstStyle>
            <a:lvl1pPr>
              <a:defRPr sz="18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290" y="1591439"/>
            <a:ext cx="2468702" cy="520204"/>
          </a:xfrm>
        </p:spPr>
        <p:txBody>
          <a:bodyPr/>
          <a:lstStyle>
            <a:lvl1pPr marL="0" indent="0">
              <a:buNone/>
              <a:defRPr sz="751">
                <a:solidFill>
                  <a:schemeClr val="tx1">
                    <a:tint val="82000"/>
                  </a:schemeClr>
                </a:solidFill>
              </a:defRPr>
            </a:lvl1pPr>
            <a:lvl2pPr marL="143104" indent="0">
              <a:buNone/>
              <a:defRPr sz="626">
                <a:solidFill>
                  <a:schemeClr val="tx1">
                    <a:tint val="82000"/>
                  </a:schemeClr>
                </a:solidFill>
              </a:defRPr>
            </a:lvl2pPr>
            <a:lvl3pPr marL="286207" indent="0">
              <a:buNone/>
              <a:defRPr sz="563">
                <a:solidFill>
                  <a:schemeClr val="tx1">
                    <a:tint val="82000"/>
                  </a:schemeClr>
                </a:solidFill>
              </a:defRPr>
            </a:lvl3pPr>
            <a:lvl4pPr marL="429311" indent="0">
              <a:buNone/>
              <a:defRPr sz="501">
                <a:solidFill>
                  <a:schemeClr val="tx1">
                    <a:tint val="82000"/>
                  </a:schemeClr>
                </a:solidFill>
              </a:defRPr>
            </a:lvl4pPr>
            <a:lvl5pPr marL="572414" indent="0">
              <a:buNone/>
              <a:defRPr sz="501">
                <a:solidFill>
                  <a:schemeClr val="tx1">
                    <a:tint val="82000"/>
                  </a:schemeClr>
                </a:solidFill>
              </a:defRPr>
            </a:lvl5pPr>
            <a:lvl6pPr marL="715518" indent="0">
              <a:buNone/>
              <a:defRPr sz="501">
                <a:solidFill>
                  <a:schemeClr val="tx1">
                    <a:tint val="82000"/>
                  </a:schemeClr>
                </a:solidFill>
              </a:defRPr>
            </a:lvl6pPr>
            <a:lvl7pPr marL="858622" indent="0">
              <a:buNone/>
              <a:defRPr sz="501">
                <a:solidFill>
                  <a:schemeClr val="tx1">
                    <a:tint val="82000"/>
                  </a:schemeClr>
                </a:solidFill>
              </a:defRPr>
            </a:lvl7pPr>
            <a:lvl8pPr marL="1001725" indent="0">
              <a:buNone/>
              <a:defRPr sz="501">
                <a:solidFill>
                  <a:schemeClr val="tx1">
                    <a:tint val="82000"/>
                  </a:schemeClr>
                </a:solidFill>
              </a:defRPr>
            </a:lvl8pPr>
            <a:lvl9pPr marL="1144829" indent="0">
              <a:buNone/>
              <a:defRPr sz="50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2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780" y="633052"/>
            <a:ext cx="1216462" cy="15088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9021" y="633052"/>
            <a:ext cx="1216462" cy="15088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3" y="126611"/>
            <a:ext cx="2468702" cy="4596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54" y="582959"/>
            <a:ext cx="1210871" cy="285699"/>
          </a:xfrm>
        </p:spPr>
        <p:txBody>
          <a:bodyPr anchor="b"/>
          <a:lstStyle>
            <a:lvl1pPr marL="0" indent="0">
              <a:buNone/>
              <a:defRPr sz="751" b="1"/>
            </a:lvl1pPr>
            <a:lvl2pPr marL="143104" indent="0">
              <a:buNone/>
              <a:defRPr sz="626" b="1"/>
            </a:lvl2pPr>
            <a:lvl3pPr marL="286207" indent="0">
              <a:buNone/>
              <a:defRPr sz="563" b="1"/>
            </a:lvl3pPr>
            <a:lvl4pPr marL="429311" indent="0">
              <a:buNone/>
              <a:defRPr sz="501" b="1"/>
            </a:lvl4pPr>
            <a:lvl5pPr marL="572414" indent="0">
              <a:buNone/>
              <a:defRPr sz="501" b="1"/>
            </a:lvl5pPr>
            <a:lvl6pPr marL="715518" indent="0">
              <a:buNone/>
              <a:defRPr sz="501" b="1"/>
            </a:lvl6pPr>
            <a:lvl7pPr marL="858622" indent="0">
              <a:buNone/>
              <a:defRPr sz="501" b="1"/>
            </a:lvl7pPr>
            <a:lvl8pPr marL="1001725" indent="0">
              <a:buNone/>
              <a:defRPr sz="501" b="1"/>
            </a:lvl8pPr>
            <a:lvl9pPr marL="1144829" indent="0">
              <a:buNone/>
              <a:defRPr sz="50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54" y="868658"/>
            <a:ext cx="1210871" cy="1277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49021" y="582959"/>
            <a:ext cx="1216835" cy="285699"/>
          </a:xfrm>
        </p:spPr>
        <p:txBody>
          <a:bodyPr anchor="b"/>
          <a:lstStyle>
            <a:lvl1pPr marL="0" indent="0">
              <a:buNone/>
              <a:defRPr sz="751" b="1"/>
            </a:lvl1pPr>
            <a:lvl2pPr marL="143104" indent="0">
              <a:buNone/>
              <a:defRPr sz="626" b="1"/>
            </a:lvl2pPr>
            <a:lvl3pPr marL="286207" indent="0">
              <a:buNone/>
              <a:defRPr sz="563" b="1"/>
            </a:lvl3pPr>
            <a:lvl4pPr marL="429311" indent="0">
              <a:buNone/>
              <a:defRPr sz="501" b="1"/>
            </a:lvl4pPr>
            <a:lvl5pPr marL="572414" indent="0">
              <a:buNone/>
              <a:defRPr sz="501" b="1"/>
            </a:lvl5pPr>
            <a:lvl6pPr marL="715518" indent="0">
              <a:buNone/>
              <a:defRPr sz="501" b="1"/>
            </a:lvl6pPr>
            <a:lvl7pPr marL="858622" indent="0">
              <a:buNone/>
              <a:defRPr sz="501" b="1"/>
            </a:lvl7pPr>
            <a:lvl8pPr marL="1001725" indent="0">
              <a:buNone/>
              <a:defRPr sz="501" b="1"/>
            </a:lvl8pPr>
            <a:lvl9pPr marL="1144829" indent="0">
              <a:buNone/>
              <a:defRPr sz="50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49021" y="868658"/>
            <a:ext cx="1216835" cy="1277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8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7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4" y="158538"/>
            <a:ext cx="923154" cy="554884"/>
          </a:xfrm>
        </p:spPr>
        <p:txBody>
          <a:bodyPr anchor="b"/>
          <a:lstStyle>
            <a:lvl1pPr>
              <a:defRPr sz="10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6834" y="342399"/>
            <a:ext cx="1449021" cy="1689975"/>
          </a:xfrm>
        </p:spPr>
        <p:txBody>
          <a:bodyPr/>
          <a:lstStyle>
            <a:lvl1pPr>
              <a:defRPr sz="1002"/>
            </a:lvl1pPr>
            <a:lvl2pPr>
              <a:defRPr sz="876"/>
            </a:lvl2pPr>
            <a:lvl3pPr>
              <a:defRPr sz="751"/>
            </a:lvl3pPr>
            <a:lvl4pPr>
              <a:defRPr sz="626"/>
            </a:lvl4pPr>
            <a:lvl5pPr>
              <a:defRPr sz="626"/>
            </a:lvl5pPr>
            <a:lvl6pPr>
              <a:defRPr sz="626"/>
            </a:lvl6pPr>
            <a:lvl7pPr>
              <a:defRPr sz="626"/>
            </a:lvl7pPr>
            <a:lvl8pPr>
              <a:defRPr sz="626"/>
            </a:lvl8pPr>
            <a:lvl9pPr>
              <a:defRPr sz="6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4" y="713423"/>
            <a:ext cx="923154" cy="1321703"/>
          </a:xfrm>
        </p:spPr>
        <p:txBody>
          <a:bodyPr/>
          <a:lstStyle>
            <a:lvl1pPr marL="0" indent="0">
              <a:buNone/>
              <a:defRPr sz="501"/>
            </a:lvl1pPr>
            <a:lvl2pPr marL="143104" indent="0">
              <a:buNone/>
              <a:defRPr sz="438"/>
            </a:lvl2pPr>
            <a:lvl3pPr marL="286207" indent="0">
              <a:buNone/>
              <a:defRPr sz="376"/>
            </a:lvl3pPr>
            <a:lvl4pPr marL="429311" indent="0">
              <a:buNone/>
              <a:defRPr sz="313"/>
            </a:lvl4pPr>
            <a:lvl5pPr marL="572414" indent="0">
              <a:buNone/>
              <a:defRPr sz="313"/>
            </a:lvl5pPr>
            <a:lvl6pPr marL="715518" indent="0">
              <a:buNone/>
              <a:defRPr sz="313"/>
            </a:lvl6pPr>
            <a:lvl7pPr marL="858622" indent="0">
              <a:buNone/>
              <a:defRPr sz="313"/>
            </a:lvl7pPr>
            <a:lvl8pPr marL="1001725" indent="0">
              <a:buNone/>
              <a:defRPr sz="313"/>
            </a:lvl8pPr>
            <a:lvl9pPr marL="1144829" indent="0">
              <a:buNone/>
              <a:defRPr sz="3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2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4" y="158538"/>
            <a:ext cx="923154" cy="554884"/>
          </a:xfrm>
        </p:spPr>
        <p:txBody>
          <a:bodyPr anchor="b"/>
          <a:lstStyle>
            <a:lvl1pPr>
              <a:defRPr sz="10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6834" y="342399"/>
            <a:ext cx="1449021" cy="1689975"/>
          </a:xfrm>
        </p:spPr>
        <p:txBody>
          <a:bodyPr anchor="t"/>
          <a:lstStyle>
            <a:lvl1pPr marL="0" indent="0">
              <a:buNone/>
              <a:defRPr sz="1002"/>
            </a:lvl1pPr>
            <a:lvl2pPr marL="143104" indent="0">
              <a:buNone/>
              <a:defRPr sz="876"/>
            </a:lvl2pPr>
            <a:lvl3pPr marL="286207" indent="0">
              <a:buNone/>
              <a:defRPr sz="751"/>
            </a:lvl3pPr>
            <a:lvl4pPr marL="429311" indent="0">
              <a:buNone/>
              <a:defRPr sz="626"/>
            </a:lvl4pPr>
            <a:lvl5pPr marL="572414" indent="0">
              <a:buNone/>
              <a:defRPr sz="626"/>
            </a:lvl5pPr>
            <a:lvl6pPr marL="715518" indent="0">
              <a:buNone/>
              <a:defRPr sz="626"/>
            </a:lvl6pPr>
            <a:lvl7pPr marL="858622" indent="0">
              <a:buNone/>
              <a:defRPr sz="626"/>
            </a:lvl7pPr>
            <a:lvl8pPr marL="1001725" indent="0">
              <a:buNone/>
              <a:defRPr sz="626"/>
            </a:lvl8pPr>
            <a:lvl9pPr marL="1144829" indent="0">
              <a:buNone/>
              <a:defRPr sz="6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4" y="713423"/>
            <a:ext cx="923154" cy="1321703"/>
          </a:xfrm>
        </p:spPr>
        <p:txBody>
          <a:bodyPr/>
          <a:lstStyle>
            <a:lvl1pPr marL="0" indent="0">
              <a:buNone/>
              <a:defRPr sz="501"/>
            </a:lvl1pPr>
            <a:lvl2pPr marL="143104" indent="0">
              <a:buNone/>
              <a:defRPr sz="438"/>
            </a:lvl2pPr>
            <a:lvl3pPr marL="286207" indent="0">
              <a:buNone/>
              <a:defRPr sz="376"/>
            </a:lvl3pPr>
            <a:lvl4pPr marL="429311" indent="0">
              <a:buNone/>
              <a:defRPr sz="313"/>
            </a:lvl4pPr>
            <a:lvl5pPr marL="572414" indent="0">
              <a:buNone/>
              <a:defRPr sz="313"/>
            </a:lvl5pPr>
            <a:lvl6pPr marL="715518" indent="0">
              <a:buNone/>
              <a:defRPr sz="313"/>
            </a:lvl6pPr>
            <a:lvl7pPr marL="858622" indent="0">
              <a:buNone/>
              <a:defRPr sz="313"/>
            </a:lvl7pPr>
            <a:lvl8pPr marL="1001725" indent="0">
              <a:buNone/>
              <a:defRPr sz="313"/>
            </a:lvl8pPr>
            <a:lvl9pPr marL="1144829" indent="0">
              <a:buNone/>
              <a:defRPr sz="3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0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781" y="126611"/>
            <a:ext cx="2468702" cy="45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781" y="633052"/>
            <a:ext cx="2468702" cy="1508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781" y="2204124"/>
            <a:ext cx="644009" cy="126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48125" y="2204124"/>
            <a:ext cx="966014" cy="126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21473" y="2204124"/>
            <a:ext cx="644009" cy="126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2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xStyles>
    <p:titleStyle>
      <a:lvl1pPr algn="l" defTabSz="286207" rtl="0" eaLnBrk="1" latinLnBrk="0" hangingPunct="1">
        <a:lnSpc>
          <a:spcPct val="90000"/>
        </a:lnSpc>
        <a:spcBef>
          <a:spcPct val="0"/>
        </a:spcBef>
        <a:buNone/>
        <a:defRPr sz="13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552" indent="-71552" algn="l" defTabSz="286207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876" kern="1200">
          <a:solidFill>
            <a:schemeClr val="tx1"/>
          </a:solidFill>
          <a:latin typeface="+mn-lt"/>
          <a:ea typeface="+mn-ea"/>
          <a:cs typeface="+mn-cs"/>
        </a:defRPr>
      </a:lvl1pPr>
      <a:lvl2pPr marL="214655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57759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626" kern="1200">
          <a:solidFill>
            <a:schemeClr val="tx1"/>
          </a:solidFill>
          <a:latin typeface="+mn-lt"/>
          <a:ea typeface="+mn-ea"/>
          <a:cs typeface="+mn-cs"/>
        </a:defRPr>
      </a:lvl3pPr>
      <a:lvl4pPr marL="500863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4pPr>
      <a:lvl5pPr marL="643966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5pPr>
      <a:lvl6pPr marL="787070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6pPr>
      <a:lvl7pPr marL="930173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7pPr>
      <a:lvl8pPr marL="1073277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8pPr>
      <a:lvl9pPr marL="1216381" indent="-71552" algn="l" defTabSz="28620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1pPr>
      <a:lvl2pPr marL="143104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2pPr>
      <a:lvl3pPr marL="286207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3pPr>
      <a:lvl4pPr marL="429311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4pPr>
      <a:lvl5pPr marL="572414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5pPr>
      <a:lvl6pPr marL="715518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6pPr>
      <a:lvl7pPr marL="858622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7pPr>
      <a:lvl8pPr marL="1001725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8pPr>
      <a:lvl9pPr marL="1144829" algn="l" defTabSz="286207" rtl="0" eaLnBrk="1" latinLnBrk="0" hangingPunct="1">
        <a:defRPr sz="5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F3EC637-4D7F-6FE9-094D-F5877504DF0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12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4F64B7E3802E46A0A2FECD77F94182" ma:contentTypeVersion="19" ma:contentTypeDescription="Create a new document." ma:contentTypeScope="" ma:versionID="c395cc67a8e50fe1bda2566bb212d089">
  <xsd:schema xmlns:xsd="http://www.w3.org/2001/XMLSchema" xmlns:xs="http://www.w3.org/2001/XMLSchema" xmlns:p="http://schemas.microsoft.com/office/2006/metadata/properties" xmlns:ns2="f1cb9c36-f315-4162-b7f6-fad9ac0bf517" xmlns:ns3="4407e2b1-2de3-4243-8b0b-b75f019b4857" targetNamespace="http://schemas.microsoft.com/office/2006/metadata/properties" ma:root="true" ma:fieldsID="b28c6572a727f02089027b77bbbc4952" ns2:_="" ns3:_="">
    <xsd:import namespace="f1cb9c36-f315-4162-b7f6-fad9ac0bf517"/>
    <xsd:import namespace="4407e2b1-2de3-4243-8b0b-b75f019b48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b9c36-f315-4162-b7f6-fad9ac0bf5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e9128e0-8a12-459f-9797-0c0b4c4d57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7e2b1-2de3-4243-8b0b-b75f019b485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2aecdda-6f4c-4fc8-a477-9ff877a7745e}" ma:internalName="TaxCatchAll" ma:showField="CatchAllData" ma:web="4407e2b1-2de3-4243-8b0b-b75f019b48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07e2b1-2de3-4243-8b0b-b75f019b4857" xsi:nil="true"/>
    <lcf76f155ced4ddcb4097134ff3c332f xmlns="f1cb9c36-f315-4162-b7f6-fad9ac0bf5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ED1B63-8250-4C12-8C4B-219021582E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9751DC-32C0-4110-9ADD-00C2CCEB61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cb9c36-f315-4162-b7f6-fad9ac0bf517"/>
    <ds:schemaRef ds:uri="4407e2b1-2de3-4243-8b0b-b75f019b48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3098D1-B380-4880-BC2C-749D015FB822}">
  <ds:schemaRefs>
    <ds:schemaRef ds:uri="http://schemas.microsoft.com/office/2006/metadata/properties"/>
    <ds:schemaRef ds:uri="http://schemas.microsoft.com/office/infopath/2007/PartnerControls"/>
    <ds:schemaRef ds:uri="4407e2b1-2de3-4243-8b0b-b75f019b4857"/>
    <ds:schemaRef ds:uri="f1cb9c36-f315-4162-b7f6-fad9ac0bf517"/>
  </ds:schemaRefs>
</ds:datastoreItem>
</file>

<file path=docMetadata/LabelInfo.xml><?xml version="1.0" encoding="utf-8"?>
<clbl:labelList xmlns:clbl="http://schemas.microsoft.com/office/2020/mipLabelMetadata">
  <clbl:label id="{508bf1e0-0926-458a-a1ee-ccfb79f409c6}" enabled="0" method="" siteId="{508bf1e0-0926-458a-a1ee-ccfb79f409c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Bolton</dc:creator>
  <cp:lastModifiedBy>Bira de Aquino</cp:lastModifiedBy>
  <cp:revision>32</cp:revision>
  <dcterms:created xsi:type="dcterms:W3CDTF">2025-08-19T20:19:50Z</dcterms:created>
  <dcterms:modified xsi:type="dcterms:W3CDTF">2026-02-17T17:04:54Z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0x0101002F4F64B7E3802E46A0A2FECD77F94182</vt:lpwstr>
  </property>
</Properties>
</file>