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</p:sldMasterIdLst>
  <p:handoutMasterIdLst>
    <p:handoutMasterId r:id="rId6"/>
  </p:handoutMasterIdLst>
  <p:sldIdLst>
    <p:sldId id="258" r:id="rId5"/>
  </p:sldIdLst>
  <p:sldSz cx="164592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/>
    <p:restoredTop sz="94626"/>
  </p:normalViewPr>
  <p:slideViewPr>
    <p:cSldViewPr snapToGrid="0">
      <p:cViewPr varScale="1">
        <p:scale>
          <a:sx n="33" d="100"/>
          <a:sy n="33" d="100"/>
        </p:scale>
        <p:origin x="3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208A90-E997-64E4-DD0F-836E092DC0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2BD4-9891-2721-0541-C0054791C6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8D1F6-6DCF-BF42-8215-FE05B934F1E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2111C-E48C-4B09-F2C2-8CD644E6B0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9E39-8B38-3C00-F437-A8D55D65E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6894-CA0A-3D45-A9E1-1D98E0CC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4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3591562"/>
            <a:ext cx="13990320" cy="764032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1526522"/>
            <a:ext cx="12344400" cy="5298438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415380-F48C-A1BB-6D9F-72676384C9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6459200" cy="2194560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1069556-D868-095B-B6DC-2ED895923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2225" y="19185880"/>
            <a:ext cx="6153374" cy="20331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055C9D-CFC8-FDD8-8A52-297B7EE7F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18796" y="17846937"/>
            <a:ext cx="6153374" cy="20331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0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5471167"/>
            <a:ext cx="14196060" cy="9128758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14686287"/>
            <a:ext cx="14196060" cy="4800598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82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5842000"/>
            <a:ext cx="69951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5842000"/>
            <a:ext cx="69951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168405"/>
            <a:ext cx="1419606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5379722"/>
            <a:ext cx="6963012" cy="263651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8016240"/>
            <a:ext cx="6963012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5379722"/>
            <a:ext cx="6997304" cy="263651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8016240"/>
            <a:ext cx="699730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463040"/>
            <a:ext cx="5308520" cy="512064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3159765"/>
            <a:ext cx="8332470" cy="15595600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583680"/>
            <a:ext cx="5308520" cy="1219708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463040"/>
            <a:ext cx="5308520" cy="512064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3159765"/>
            <a:ext cx="8332470" cy="15595600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583680"/>
            <a:ext cx="5308520" cy="1219708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1168405"/>
            <a:ext cx="141960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5842000"/>
            <a:ext cx="141960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412BE-04E6-E84A-814A-7C4FE485109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20340325"/>
            <a:ext cx="55549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8D2CC-323C-22E3-0F14-760A1EC1F24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9" ma:contentTypeDescription="Create a new document." ma:contentTypeScope="" ma:versionID="c395cc67a8e50fe1bda2566bb212d089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b28c6572a727f02089027b77bbbc4952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E748DC-EDB8-49E0-8B06-6F99E56FB5C2}">
  <ds:schemaRefs>
    <ds:schemaRef ds:uri="http://schemas.microsoft.com/office/2006/metadata/properties"/>
    <ds:schemaRef ds:uri="http://schemas.microsoft.com/office/infopath/2007/PartnerControls"/>
    <ds:schemaRef ds:uri="4407e2b1-2de3-4243-8b0b-b75f019b4857"/>
    <ds:schemaRef ds:uri="f1cb9c36-f315-4162-b7f6-fad9ac0bf517"/>
  </ds:schemaRefs>
</ds:datastoreItem>
</file>

<file path=customXml/itemProps2.xml><?xml version="1.0" encoding="utf-8"?>
<ds:datastoreItem xmlns:ds="http://schemas.openxmlformats.org/officeDocument/2006/customXml" ds:itemID="{34847040-A1DF-4AC0-BEA8-7D2369B349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A2D9A3-68F4-4C37-918B-46E3D7F59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Bolton</dc:creator>
  <cp:lastModifiedBy>Bira de Aquino</cp:lastModifiedBy>
  <cp:revision>35</cp:revision>
  <dcterms:created xsi:type="dcterms:W3CDTF">2025-08-19T20:19:50Z</dcterms:created>
  <dcterms:modified xsi:type="dcterms:W3CDTF">2026-02-19T16:22:43Z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