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9" r:id="rId5"/>
    <p:sldId id="270" r:id="rId6"/>
    <p:sldId id="271" r:id="rId7"/>
    <p:sldId id="272" r:id="rId8"/>
    <p:sldId id="269" r:id="rId9"/>
    <p:sldId id="261" r:id="rId10"/>
    <p:sldId id="262" r:id="rId11"/>
    <p:sldId id="264" r:id="rId12"/>
    <p:sldId id="260" r:id="rId13"/>
    <p:sldId id="263" r:id="rId14"/>
    <p:sldId id="273" r:id="rId15"/>
    <p:sldId id="274" r:id="rId16"/>
    <p:sldId id="276" r:id="rId17"/>
    <p:sldId id="282" r:id="rId18"/>
    <p:sldId id="275" r:id="rId19"/>
    <p:sldId id="278" r:id="rId20"/>
    <p:sldId id="277" r:id="rId21"/>
    <p:sldId id="279" r:id="rId22"/>
    <p:sldId id="280" r:id="rId23"/>
    <p:sldId id="281" r:id="rId24"/>
    <p:sldId id="265" r:id="rId25"/>
    <p:sldId id="267" r:id="rId2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 varScale="1">
        <p:scale>
          <a:sx n="114" d="100"/>
          <a:sy n="114" d="100"/>
        </p:scale>
        <p:origin x="1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DE421-9778-4ACA-51CA-F4ADA79A5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69A52-B6DE-2B0C-6F14-BE9C91AE8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6CADB-9930-7372-3D99-2E3767F0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21E6F-6EB7-E6CD-0F3D-F77CB7C7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3849-FE25-7A0F-8EFA-548BCD9B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3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72F2B-BDA2-C2E1-9499-575F6ADF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A5D1D-D477-C124-E886-FFB43C72D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1F7BD-FB43-FF30-EDD5-42680AC5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F3D73-F466-B533-1334-A13BDD0F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40BD1-9B10-0EE4-5ECB-63644773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D9915B-66DF-BDA9-9665-5E132080A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0C2C8-DA85-6020-2F0D-7EFAC6384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E9AB0-7740-B724-2577-576CD615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1E71A-419E-AB75-2F03-2F86845D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790A0-E8E4-5053-D69F-AFF37D44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9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2790-5288-C429-D6A1-F051CB4B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FE3EF-DC54-E67A-CFFA-B3E4F3E84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49819-6404-5269-7316-EBCAE67E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6C5-0056-54EC-F791-8140614A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BF490-DEF7-D916-B906-2886131B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6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0E89-CE44-164D-7E70-F886ABC20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0E14C-719D-97D4-4E19-34FE3D4C6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17D02-2FFA-46C9-8195-4521A98E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FA129-114A-B075-ED4A-24074FB3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DB7A-76FA-2C47-CED8-68AE8915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A3AE-5DDD-ACB4-D864-B542DF3D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27762-4DEE-44F9-6CE3-DE7E98F86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F1876-5E1C-3384-BA6D-EFB48738F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61EEF-69D4-BF52-C8D3-8D196D076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87E54-580B-C3D0-48A5-1A4A5D7A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3D1CC-BCFA-A0D7-3790-223FC95B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5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A15A-E686-64BA-3A78-CE5494C2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97212-41CD-9FF9-5C8D-ABA12006F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1EDA9-CE0C-E6AE-C648-4788885FC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9AB7B-7DCA-EADC-2D9B-AFAB6EFC5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8DD86-0CAC-58F3-BF6F-DF4B1453B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DDDCF-D8F3-8E3B-F86A-55DE3BC9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29FB7-23D9-C7F2-E818-42431105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33F2D0-DC74-1166-A7DC-57D9E7C7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9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7D06-1732-9CBC-83A1-AE396219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8BA6E6-C4BA-9B3F-9623-52BE3765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112CE-C68D-3231-5EA2-AB2F7F79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0EB30-F209-1078-F430-61DF45F8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D31F6A-C9E3-977D-0C48-35FA81C2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77C96-3F86-62AE-69C7-43114158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8C63A-F2FB-2723-39E3-F187FF9E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2934-B8E9-05C2-A613-994677C5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5668F-F5A8-567E-5025-818553981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72F72-CEDA-32F6-9D6C-0C05666A4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113C4-0A65-0737-C1BB-546E3201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72FDB-98C5-3AEE-D9AD-7CFDB873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B9D0F-2472-9475-6DD2-FCF04DCE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6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1D34-B2DC-E2B8-087A-B1B53FAEB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3204C4-AF3B-6E23-2E92-DE011E9D6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BF091-198C-6631-4972-5EC08BFF5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E7D07-3BE6-D440-4DAB-C67CDA10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C026-B0D9-AB4D-A145-3D710475568E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07BA2-5FF9-08BC-2D1D-0BD206D5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D5A66-32AE-6091-BBC8-AE4AC6E5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3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F470D0-F279-6970-495F-6092281B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1883F-A993-4EAE-C23C-2ABEACBDF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B07D2-3A0C-AC7F-4D10-D08F3C1B6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4EC026-B0D9-AB4D-A145-3D710475568E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92AC1-4738-DE1A-0C9A-AEA11859B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E896D-A1B5-2FB9-03C2-D15795E3C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3A046-11F6-3242-BFBF-2EFA638EF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6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GAqYVhbmfI?start=4&amp;feature=oembed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F0B59017-4F96-96F8-08EF-D9E56609A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44" y="1055816"/>
            <a:ext cx="11208292" cy="47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7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23653-44AF-787F-538B-5C76FFC8E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text and images&#10;&#10;AI-generated content may be incorrect.">
            <a:extLst>
              <a:ext uri="{FF2B5EF4-FFF2-40B4-BE49-F238E27FC236}">
                <a16:creationId xmlns:a16="http://schemas.microsoft.com/office/drawing/2014/main" id="{DA18AEBE-FE56-8B3B-4824-813A1D555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92" y="426368"/>
            <a:ext cx="10155621" cy="6005264"/>
          </a:xfrm>
          <a:prstGeom prst="rect">
            <a:avLst/>
          </a:prstGeom>
        </p:spPr>
      </p:pic>
      <p:pic>
        <p:nvPicPr>
          <p:cNvPr id="5" name="Picture 4" descr="A chart with text and images&#10;&#10;AI-generated content may be incorrect.">
            <a:extLst>
              <a:ext uri="{FF2B5EF4-FFF2-40B4-BE49-F238E27FC236}">
                <a16:creationId xmlns:a16="http://schemas.microsoft.com/office/drawing/2014/main" id="{5553ADE8-076E-C9B2-8220-2C968875F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53" y="228342"/>
            <a:ext cx="10029498" cy="64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4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73BAF-385C-33A5-9ECD-57CEB9532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6AC44914-CC76-8C10-05C8-AAABAFE55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5" y="1203719"/>
            <a:ext cx="11350585" cy="4171470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BA4DA60E-8DDE-06B7-5A10-7A73F5E1C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5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AI-generated content may be incorrect.">
            <a:extLst>
              <a:ext uri="{FF2B5EF4-FFF2-40B4-BE49-F238E27FC236}">
                <a16:creationId xmlns:a16="http://schemas.microsoft.com/office/drawing/2014/main" id="{2E1581AB-C024-630D-E7FB-D415D7104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49" y="3314014"/>
            <a:ext cx="11082102" cy="2830198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53E6693-FBB9-F23E-3577-B3C792FB9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49" y="1170988"/>
            <a:ext cx="11082102" cy="1932572"/>
          </a:xfrm>
          <a:prstGeom prst="rect">
            <a:avLst/>
          </a:prstGeom>
        </p:spPr>
      </p:pic>
      <p:pic>
        <p:nvPicPr>
          <p:cNvPr id="6" name="Picture 5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7B60060D-4D38-B023-B0CE-1128BE765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8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904E5-7136-0459-85D2-2C650FB77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document&#10;&#10;AI-generated content may be incorrect.">
            <a:extLst>
              <a:ext uri="{FF2B5EF4-FFF2-40B4-BE49-F238E27FC236}">
                <a16:creationId xmlns:a16="http://schemas.microsoft.com/office/drawing/2014/main" id="{5EDD590F-0E48-42ED-38B4-1FA957DA2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12" y="1166060"/>
            <a:ext cx="11314159" cy="5430796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ECE27BB1-0C2C-7AFC-BE10-A93286694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0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DF589D-4A03-C431-4295-83F3C7340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93" y="280049"/>
            <a:ext cx="9049624" cy="880843"/>
          </a:xfrm>
          <a:prstGeom prst="rect">
            <a:avLst/>
          </a:prstGeom>
        </p:spPr>
      </p:pic>
      <p:pic>
        <p:nvPicPr>
          <p:cNvPr id="3" name="Picture 2" descr="A close-up of a form&#10;&#10;AI-generated content may be incorrect.">
            <a:extLst>
              <a:ext uri="{FF2B5EF4-FFF2-40B4-BE49-F238E27FC236}">
                <a16:creationId xmlns:a16="http://schemas.microsoft.com/office/drawing/2014/main" id="{3D71A6D9-856A-B348-A0A9-DB44C6DF1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757" y="1055447"/>
            <a:ext cx="9302485" cy="549875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B66AF1-487B-C725-7668-682B0925DEA7}"/>
              </a:ext>
            </a:extLst>
          </p:cNvPr>
          <p:cNvCxnSpPr/>
          <p:nvPr/>
        </p:nvCxnSpPr>
        <p:spPr>
          <a:xfrm>
            <a:off x="758283" y="1160892"/>
            <a:ext cx="10470995" cy="0"/>
          </a:xfrm>
          <a:prstGeom prst="line">
            <a:avLst/>
          </a:prstGeom>
          <a:ln>
            <a:solidFill>
              <a:srgbClr val="1356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88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on it&#10;&#10;AI-generated content may be incorrect.">
            <a:extLst>
              <a:ext uri="{FF2B5EF4-FFF2-40B4-BE49-F238E27FC236}">
                <a16:creationId xmlns:a16="http://schemas.microsoft.com/office/drawing/2014/main" id="{EE3560D9-8E87-3FCC-019B-82CECCAF1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02" y="432487"/>
            <a:ext cx="8888226" cy="63143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DEDFCE-B1DB-70E8-D584-1C8FA75423AD}"/>
              </a:ext>
            </a:extLst>
          </p:cNvPr>
          <p:cNvSpPr/>
          <p:nvPr/>
        </p:nvSpPr>
        <p:spPr>
          <a:xfrm>
            <a:off x="4609070" y="353523"/>
            <a:ext cx="5350476" cy="12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32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47268-A988-DE4F-0623-854CC2478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ist of forms with text&#10;&#10;AI-generated content may be incorrect.">
            <a:extLst>
              <a:ext uri="{FF2B5EF4-FFF2-40B4-BE49-F238E27FC236}">
                <a16:creationId xmlns:a16="http://schemas.microsoft.com/office/drawing/2014/main" id="{AD602F34-3AA2-03B1-7ABC-72CB09F6A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3" y="1168797"/>
            <a:ext cx="11473453" cy="3937480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5E511A24-D6C3-621F-19B0-3D4FD44F0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55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74700-22DF-1821-5F3A-338E9A6C5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D47767C-303B-9D4A-3149-7F645007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01" y="1043295"/>
            <a:ext cx="11317268" cy="5528847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1D4A245C-9020-4960-91BE-7563CE226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3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desk&#10;&#10;AI-generated content may be incorrect.">
            <a:extLst>
              <a:ext uri="{FF2B5EF4-FFF2-40B4-BE49-F238E27FC236}">
                <a16:creationId xmlns:a16="http://schemas.microsoft.com/office/drawing/2014/main" id="{09819A7D-5BE7-AB7A-9B58-3BA16CC12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47" y="435182"/>
            <a:ext cx="10774105" cy="5987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737564-A434-8503-62DB-DFB83688E24F}"/>
              </a:ext>
            </a:extLst>
          </p:cNvPr>
          <p:cNvSpPr/>
          <p:nvPr/>
        </p:nvSpPr>
        <p:spPr>
          <a:xfrm>
            <a:off x="321276" y="2347784"/>
            <a:ext cx="593124" cy="61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830E8-9A80-89D0-5556-80DAC1638EF2}"/>
              </a:ext>
            </a:extLst>
          </p:cNvPr>
          <p:cNvSpPr/>
          <p:nvPr/>
        </p:nvSpPr>
        <p:spPr>
          <a:xfrm>
            <a:off x="11277599" y="1729946"/>
            <a:ext cx="593124" cy="61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F4411BE-FDB9-9755-49F1-329E9FED02EE}"/>
              </a:ext>
            </a:extLst>
          </p:cNvPr>
          <p:cNvSpPr/>
          <p:nvPr/>
        </p:nvSpPr>
        <p:spPr>
          <a:xfrm>
            <a:off x="4164226" y="1025611"/>
            <a:ext cx="593124" cy="70433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69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7EB0E-2006-9074-8545-3D52AEA6B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essage&#10;&#10;AI-generated content may be incorrect.">
            <a:extLst>
              <a:ext uri="{FF2B5EF4-FFF2-40B4-BE49-F238E27FC236}">
                <a16:creationId xmlns:a16="http://schemas.microsoft.com/office/drawing/2014/main" id="{1077A59A-E2D4-7884-F363-D4A1B5CC9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2" y="1137986"/>
            <a:ext cx="11275538" cy="1610790"/>
          </a:xfrm>
          <a:prstGeom prst="rect">
            <a:avLst/>
          </a:prstGeom>
        </p:spPr>
      </p:pic>
      <p:pic>
        <p:nvPicPr>
          <p:cNvPr id="4" name="Picture 3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1FADD654-6E2A-3F8E-0D65-BDD85EE31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  <p:pic>
        <p:nvPicPr>
          <p:cNvPr id="11" name="Picture 10" descr="A close up of a sign&#10;&#10;AI-generated content may be incorrect.">
            <a:extLst>
              <a:ext uri="{FF2B5EF4-FFF2-40B4-BE49-F238E27FC236}">
                <a16:creationId xmlns:a16="http://schemas.microsoft.com/office/drawing/2014/main" id="{5F8A6679-7460-740B-033C-85D8D2251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07" y="3215268"/>
            <a:ext cx="10845986" cy="161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0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4810-5C7A-9624-DF36-D5AA45334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7951600E-4495-E7FC-D313-11F3DADC7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55" y="1091366"/>
            <a:ext cx="11129319" cy="4147732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EC597AED-1525-29B8-8470-1A5CEA70E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76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essage&#10;&#10;AI-generated content may be incorrect.">
            <a:extLst>
              <a:ext uri="{FF2B5EF4-FFF2-40B4-BE49-F238E27FC236}">
                <a16:creationId xmlns:a16="http://schemas.microsoft.com/office/drawing/2014/main" id="{59766AD7-5E1A-5FDE-77AE-3903FD644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2" y="1137986"/>
            <a:ext cx="11275538" cy="1610790"/>
          </a:xfrm>
          <a:prstGeom prst="rect">
            <a:avLst/>
          </a:prstGeom>
        </p:spPr>
      </p:pic>
      <p:pic>
        <p:nvPicPr>
          <p:cNvPr id="4" name="Picture 3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A3BCEAD4-67B5-991E-E7F2-AF2FE24D8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FAE3D747-4BA6-1EC7-C5D0-2160B9520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672" y="2837985"/>
            <a:ext cx="7926829" cy="3518209"/>
          </a:xfrm>
          <a:prstGeom prst="rect">
            <a:avLst/>
          </a:prstGeom>
        </p:spPr>
      </p:pic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8DCF2DD-D111-A1D8-47B8-B65538044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222" y="2408789"/>
            <a:ext cx="3245140" cy="42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77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7C6C7-A937-FB75-363B-8182795DE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essage&#10;&#10;AI-generated content may be incorrect.">
            <a:extLst>
              <a:ext uri="{FF2B5EF4-FFF2-40B4-BE49-F238E27FC236}">
                <a16:creationId xmlns:a16="http://schemas.microsoft.com/office/drawing/2014/main" id="{91799A97-1063-B583-16C6-51F9672DB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2" y="1137986"/>
            <a:ext cx="11275538" cy="1610790"/>
          </a:xfrm>
          <a:prstGeom prst="rect">
            <a:avLst/>
          </a:prstGeom>
        </p:spPr>
      </p:pic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9CCA6059-7460-BDAF-F509-4671BCB0A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466" y="2463756"/>
            <a:ext cx="2879183" cy="570040"/>
          </a:xfrm>
          <a:prstGeom prst="rect">
            <a:avLst/>
          </a:prstGeom>
        </p:spPr>
      </p:pic>
      <p:pic>
        <p:nvPicPr>
          <p:cNvPr id="4" name="Picture 3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001B5815-C2FC-6B9D-5CDD-0FB8B02A2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  <p:pic>
        <p:nvPicPr>
          <p:cNvPr id="8" name="Picture 7" descr="A close-up of a document&#10;&#10;AI-generated content may be incorrect.">
            <a:extLst>
              <a:ext uri="{FF2B5EF4-FFF2-40B4-BE49-F238E27FC236}">
                <a16:creationId xmlns:a16="http://schemas.microsoft.com/office/drawing/2014/main" id="{D0EC266B-DBF4-FF3D-0139-003C78875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886" y="2877015"/>
            <a:ext cx="7395661" cy="38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53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4A63A-25DC-8BD5-686C-C1158FDF1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text&#10;&#10;AI-generated content may be incorrect.">
            <a:extLst>
              <a:ext uri="{FF2B5EF4-FFF2-40B4-BE49-F238E27FC236}">
                <a16:creationId xmlns:a16="http://schemas.microsoft.com/office/drawing/2014/main" id="{EC01B7A8-4123-3035-B7A4-485A5523B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9" y="1137986"/>
            <a:ext cx="11398438" cy="1488455"/>
          </a:xfrm>
          <a:prstGeom prst="rect">
            <a:avLst/>
          </a:prstGeom>
        </p:spPr>
      </p:pic>
      <p:pic>
        <p:nvPicPr>
          <p:cNvPr id="4" name="Picture 3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53CDA93E-9E5C-6357-DAF5-BB453CF14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  <p:pic>
        <p:nvPicPr>
          <p:cNvPr id="10" name="Picture 9" descr="A close-up of a document&#10;&#10;AI-generated content may be incorrect.">
            <a:extLst>
              <a:ext uri="{FF2B5EF4-FFF2-40B4-BE49-F238E27FC236}">
                <a16:creationId xmlns:a16="http://schemas.microsoft.com/office/drawing/2014/main" id="{C54DF541-468F-FBEF-8876-197E5154C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178" y="2876549"/>
            <a:ext cx="7589644" cy="31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16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4BCC1-DD43-4EAC-BA31-4B5CCB89F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text&#10;&#10;AI-generated content may be incorrect.">
            <a:extLst>
              <a:ext uri="{FF2B5EF4-FFF2-40B4-BE49-F238E27FC236}">
                <a16:creationId xmlns:a16="http://schemas.microsoft.com/office/drawing/2014/main" id="{22D62079-4EF6-4EA6-8E7C-C29CF0E9D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9" y="1137986"/>
            <a:ext cx="11398438" cy="1488455"/>
          </a:xfrm>
          <a:prstGeom prst="rect">
            <a:avLst/>
          </a:prstGeom>
        </p:spPr>
      </p:pic>
      <p:pic>
        <p:nvPicPr>
          <p:cNvPr id="4" name="Picture 3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7EDD9FDC-EBA4-C9D1-ABC0-51DD1819F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  <p:pic>
        <p:nvPicPr>
          <p:cNvPr id="8" name="Picture 7" descr="A group of words with green letters&#10;&#10;AI-generated content may be incorrect.">
            <a:extLst>
              <a:ext uri="{FF2B5EF4-FFF2-40B4-BE49-F238E27FC236}">
                <a16:creationId xmlns:a16="http://schemas.microsoft.com/office/drawing/2014/main" id="{309D1B2C-831B-C59E-1B85-A03F2EA34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71" y="2543636"/>
            <a:ext cx="3695979" cy="2440958"/>
          </a:xfrm>
          <a:prstGeom prst="rect">
            <a:avLst/>
          </a:prstGeom>
        </p:spPr>
      </p:pic>
      <p:pic>
        <p:nvPicPr>
          <p:cNvPr id="3" name="Picture 2" descr="A close-up of a text&#10;&#10;AI-generated content may be incorrect.">
            <a:extLst>
              <a:ext uri="{FF2B5EF4-FFF2-40B4-BE49-F238E27FC236}">
                <a16:creationId xmlns:a16="http://schemas.microsoft.com/office/drawing/2014/main" id="{11072DD2-364B-8717-4BFC-C429D3873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2322" y="4287315"/>
            <a:ext cx="8183958" cy="1942326"/>
          </a:xfrm>
          <a:prstGeom prst="rect">
            <a:avLst/>
          </a:prstGeom>
        </p:spPr>
      </p:pic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68166278-C3FA-96F0-AFBD-E52CC27DBC2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79867" y="3878223"/>
            <a:ext cx="428990" cy="39969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328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D694D-48EA-72D9-D8B4-7C7B7F322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text on a white background&#10;&#10;AI-generated content may be incorrect.">
            <a:extLst>
              <a:ext uri="{FF2B5EF4-FFF2-40B4-BE49-F238E27FC236}">
                <a16:creationId xmlns:a16="http://schemas.microsoft.com/office/drawing/2014/main" id="{E86B3C07-61EA-6942-7014-BDF51349A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7" y="1133761"/>
            <a:ext cx="11247996" cy="5591933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C3D33923-D694-72D0-0F83-6DAAC2326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85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3D1FF-EB41-4F70-EAD6-A96A46228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B9FD1CA5-B88C-CA66-0493-3DEEB4A4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BE8B8D-1557-06AA-6381-C98395075539}"/>
                  </a:ext>
                </a:extLst>
              </p:cNvPr>
              <p:cNvSpPr txBox="1"/>
              <p:nvPr/>
            </p:nvSpPr>
            <p:spPr>
              <a:xfrm>
                <a:off x="5640859" y="2971800"/>
                <a:ext cx="20005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BE8B8D-1557-06AA-6381-C98395075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59" y="2971800"/>
                <a:ext cx="2000548" cy="276999"/>
              </a:xfrm>
              <a:prstGeom prst="rect">
                <a:avLst/>
              </a:prstGeom>
              <a:blipFill>
                <a:blip r:embed="rId4"/>
                <a:stretch>
                  <a:fillRect l="-3797" t="-9091" r="-2532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nline Media 3" descr="Your Guide to SWMLS Listing Options with Cathy Colvin">
            <a:hlinkClick r:id="" action="ppaction://media"/>
            <a:extLst>
              <a:ext uri="{FF2B5EF4-FFF2-40B4-BE49-F238E27FC236}">
                <a16:creationId xmlns:a16="http://schemas.microsoft.com/office/drawing/2014/main" id="{ADCBF938-A039-2BEF-801A-8E4425DB73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-15241"/>
            <a:ext cx="12192000" cy="68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business&#10;&#10;AI-generated content may be incorrect.">
            <a:extLst>
              <a:ext uri="{FF2B5EF4-FFF2-40B4-BE49-F238E27FC236}">
                <a16:creationId xmlns:a16="http://schemas.microsoft.com/office/drawing/2014/main" id="{EAC1EDE2-57B5-9C62-6E2F-A2F4C12B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370" y="150140"/>
            <a:ext cx="8827700" cy="6557719"/>
          </a:xfrm>
          <a:prstGeom prst="rect">
            <a:avLst/>
          </a:prstGeom>
        </p:spPr>
      </p:pic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72BFB8C2-88C7-C147-3414-0A420BDAA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34" y="964719"/>
            <a:ext cx="1289223" cy="570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9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2108EA-5308-C000-204A-E70A7FD72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5" y="1112392"/>
            <a:ext cx="11476784" cy="4232478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0D9BB4D3-FC29-8718-166B-8104465FF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F66E4-664F-9068-2924-3F12B0811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AI-generated content may be incorrect.">
            <a:extLst>
              <a:ext uri="{FF2B5EF4-FFF2-40B4-BE49-F238E27FC236}">
                <a16:creationId xmlns:a16="http://schemas.microsoft.com/office/drawing/2014/main" id="{D94F43E0-3EEE-858B-91F1-7584F870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39" y="1124749"/>
            <a:ext cx="11567885" cy="5326792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763F2AC2-49CA-9655-CD7D-38F2AF29A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1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34FB9-B0EF-5570-EBCE-702058421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A7636355-0478-094A-6F69-45FDB0115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50" y="1124749"/>
            <a:ext cx="11531588" cy="4813644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095E0AD6-7812-170B-957D-AFA04B879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2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9F0B09A6-DB12-D2FA-9B9A-BEC62E671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7" y="1179073"/>
            <a:ext cx="11363346" cy="1542356"/>
          </a:xfrm>
          <a:prstGeom prst="rect">
            <a:avLst/>
          </a:prstGeom>
        </p:spPr>
      </p:pic>
      <p:pic>
        <p:nvPicPr>
          <p:cNvPr id="6" name="Picture 5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3B3516AE-3A95-E0D1-98AF-5D73A3533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81A7385-4079-4A99-58AF-8CDD51C46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779" y="2512025"/>
            <a:ext cx="7554441" cy="418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E836E-66DC-75BA-3381-8300D3EB1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50D8F257-0C04-53E4-F96D-3215BCD6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5" y="1206794"/>
            <a:ext cx="11512377" cy="5096073"/>
          </a:xfrm>
          <a:prstGeom prst="rect">
            <a:avLst/>
          </a:prstGeom>
        </p:spPr>
      </p:pic>
      <p:pic>
        <p:nvPicPr>
          <p:cNvPr id="5" name="Picture 4" descr="A logo with a pin in the center&#10;&#10;AI-generated content may be incorrect.">
            <a:extLst>
              <a:ext uri="{FF2B5EF4-FFF2-40B4-BE49-F238E27FC236}">
                <a16:creationId xmlns:a16="http://schemas.microsoft.com/office/drawing/2014/main" id="{3BB034D5-1F9C-0127-67DD-0A3770468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470" y="98853"/>
            <a:ext cx="1328351" cy="13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9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text and images&#10;&#10;AI-generated content may be incorrect.">
            <a:extLst>
              <a:ext uri="{FF2B5EF4-FFF2-40B4-BE49-F238E27FC236}">
                <a16:creationId xmlns:a16="http://schemas.microsoft.com/office/drawing/2014/main" id="{87B420A9-6324-D935-D6C5-F3A053D83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92" y="426368"/>
            <a:ext cx="10155621" cy="6005264"/>
          </a:xfrm>
          <a:prstGeom prst="rect">
            <a:avLst/>
          </a:prstGeom>
        </p:spPr>
      </p:pic>
      <p:sp>
        <p:nvSpPr>
          <p:cNvPr id="4" name="Chevron 3">
            <a:extLst>
              <a:ext uri="{FF2B5EF4-FFF2-40B4-BE49-F238E27FC236}">
                <a16:creationId xmlns:a16="http://schemas.microsoft.com/office/drawing/2014/main" id="{61A75561-7B29-B972-6C97-0F9F2156504D}"/>
              </a:ext>
            </a:extLst>
          </p:cNvPr>
          <p:cNvSpPr/>
          <p:nvPr/>
        </p:nvSpPr>
        <p:spPr>
          <a:xfrm>
            <a:off x="11259208" y="5997820"/>
            <a:ext cx="378373" cy="325821"/>
          </a:xfrm>
          <a:prstGeom prst="chevron">
            <a:avLst/>
          </a:prstGeom>
          <a:solidFill>
            <a:srgbClr val="1356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9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4</Words>
  <Application>Microsoft Macintosh PowerPoint</Application>
  <PresentationFormat>Widescreen</PresentationFormat>
  <Paragraphs>1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Bernson</dc:creator>
  <cp:lastModifiedBy>Sarah Bernson</cp:lastModifiedBy>
  <cp:revision>11</cp:revision>
  <cp:lastPrinted>2025-09-30T19:57:39Z</cp:lastPrinted>
  <dcterms:created xsi:type="dcterms:W3CDTF">2025-09-17T21:06:35Z</dcterms:created>
  <dcterms:modified xsi:type="dcterms:W3CDTF">2025-09-30T21:42:07Z</dcterms:modified>
</cp:coreProperties>
</file>