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sldIdLst>
    <p:sldId id="256" r:id="rId2"/>
    <p:sldId id="257" r:id="rId3"/>
    <p:sldId id="258" r:id="rId4"/>
    <p:sldId id="262" r:id="rId5"/>
    <p:sldId id="266" r:id="rId6"/>
    <p:sldId id="261" r:id="rId7"/>
    <p:sldId id="263" r:id="rId8"/>
    <p:sldId id="264" r:id="rId9"/>
    <p:sldId id="268" r:id="rId10"/>
    <p:sldId id="271" r:id="rId11"/>
    <p:sldId id="270" r:id="rId12"/>
    <p:sldId id="269" r:id="rId13"/>
    <p:sldId id="267" r:id="rId14"/>
    <p:sldId id="272" r:id="rId15"/>
    <p:sldId id="273" r:id="rId16"/>
    <p:sldId id="274" r:id="rId17"/>
    <p:sldId id="276" r:id="rId18"/>
    <p:sldId id="277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1"/>
    <p:restoredTop sz="96327"/>
  </p:normalViewPr>
  <p:slideViewPr>
    <p:cSldViewPr snapToGrid="0" snapToObjects="1">
      <p:cViewPr varScale="1">
        <p:scale>
          <a:sx n="116" d="100"/>
          <a:sy n="116" d="100"/>
        </p:scale>
        <p:origin x="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F44FD-5D5D-43DD-82ED-F37847D411C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D273CF-2F83-4E8A-8703-801334A3A32F}">
      <dgm:prSet/>
      <dgm:spPr/>
      <dgm:t>
        <a:bodyPr/>
        <a:lstStyle/>
        <a:p>
          <a:r>
            <a:rPr lang="en-US"/>
            <a:t>Integrity</a:t>
          </a:r>
        </a:p>
      </dgm:t>
    </dgm:pt>
    <dgm:pt modelId="{E700A715-C205-45A4-976A-22CC9BDF9640}" type="parTrans" cxnId="{53268980-FB4B-4A66-BC14-2077C1E991C4}">
      <dgm:prSet/>
      <dgm:spPr/>
      <dgm:t>
        <a:bodyPr/>
        <a:lstStyle/>
        <a:p>
          <a:endParaRPr lang="en-US"/>
        </a:p>
      </dgm:t>
    </dgm:pt>
    <dgm:pt modelId="{4D41D6F7-5B46-42A0-BC40-24F826A703A7}" type="sibTrans" cxnId="{53268980-FB4B-4A66-BC14-2077C1E991C4}">
      <dgm:prSet/>
      <dgm:spPr/>
      <dgm:t>
        <a:bodyPr/>
        <a:lstStyle/>
        <a:p>
          <a:endParaRPr lang="en-US"/>
        </a:p>
      </dgm:t>
    </dgm:pt>
    <dgm:pt modelId="{F65CF047-03DD-4C7A-8F22-BBB3AB68CF58}">
      <dgm:prSet/>
      <dgm:spPr/>
      <dgm:t>
        <a:bodyPr/>
        <a:lstStyle/>
        <a:p>
          <a:r>
            <a:rPr lang="en-US"/>
            <a:t>Respect</a:t>
          </a:r>
        </a:p>
      </dgm:t>
    </dgm:pt>
    <dgm:pt modelId="{3F6CF6E0-DCF4-47FA-861A-95F3EBF56A30}" type="parTrans" cxnId="{E57DA7EA-F175-48DC-A154-82C174996020}">
      <dgm:prSet/>
      <dgm:spPr/>
      <dgm:t>
        <a:bodyPr/>
        <a:lstStyle/>
        <a:p>
          <a:endParaRPr lang="en-US"/>
        </a:p>
      </dgm:t>
    </dgm:pt>
    <dgm:pt modelId="{41659029-7BF4-45F3-BBCF-B8BEA62B1FD9}" type="sibTrans" cxnId="{E57DA7EA-F175-48DC-A154-82C174996020}">
      <dgm:prSet/>
      <dgm:spPr/>
      <dgm:t>
        <a:bodyPr/>
        <a:lstStyle/>
        <a:p>
          <a:endParaRPr lang="en-US"/>
        </a:p>
      </dgm:t>
    </dgm:pt>
    <dgm:pt modelId="{1DD3B69F-D01D-4806-9DEA-014B7D5296B3}">
      <dgm:prSet/>
      <dgm:spPr/>
      <dgm:t>
        <a:bodyPr/>
        <a:lstStyle/>
        <a:p>
          <a:r>
            <a:rPr lang="en-US"/>
            <a:t>Innovation</a:t>
          </a:r>
        </a:p>
      </dgm:t>
    </dgm:pt>
    <dgm:pt modelId="{4712E2C1-72BC-4A58-AD3B-0D1FD6A47DFE}" type="parTrans" cxnId="{30DAAE99-DAB8-4585-9958-DD670D818E8A}">
      <dgm:prSet/>
      <dgm:spPr/>
      <dgm:t>
        <a:bodyPr/>
        <a:lstStyle/>
        <a:p>
          <a:endParaRPr lang="en-US"/>
        </a:p>
      </dgm:t>
    </dgm:pt>
    <dgm:pt modelId="{22AB31A3-4FDF-4395-BE3D-B6E380DFB90E}" type="sibTrans" cxnId="{30DAAE99-DAB8-4585-9958-DD670D818E8A}">
      <dgm:prSet/>
      <dgm:spPr/>
      <dgm:t>
        <a:bodyPr/>
        <a:lstStyle/>
        <a:p>
          <a:endParaRPr lang="en-US"/>
        </a:p>
      </dgm:t>
    </dgm:pt>
    <dgm:pt modelId="{0C0E532A-E82C-487C-BCBB-76CD8773F3F8}">
      <dgm:prSet/>
      <dgm:spPr/>
      <dgm:t>
        <a:bodyPr/>
        <a:lstStyle/>
        <a:p>
          <a:r>
            <a:rPr lang="en-US"/>
            <a:t>Teamwork</a:t>
          </a:r>
        </a:p>
      </dgm:t>
    </dgm:pt>
    <dgm:pt modelId="{AF391773-0757-4A26-A0E3-38DC1E504D7F}" type="parTrans" cxnId="{6C7CF27D-37BE-4DA3-B2A5-8F6C3A952A24}">
      <dgm:prSet/>
      <dgm:spPr/>
      <dgm:t>
        <a:bodyPr/>
        <a:lstStyle/>
        <a:p>
          <a:endParaRPr lang="en-US"/>
        </a:p>
      </dgm:t>
    </dgm:pt>
    <dgm:pt modelId="{FFD54521-C347-4DBC-AD14-93D91ECEFE28}" type="sibTrans" cxnId="{6C7CF27D-37BE-4DA3-B2A5-8F6C3A952A24}">
      <dgm:prSet/>
      <dgm:spPr/>
      <dgm:t>
        <a:bodyPr/>
        <a:lstStyle/>
        <a:p>
          <a:endParaRPr lang="en-US"/>
        </a:p>
      </dgm:t>
    </dgm:pt>
    <dgm:pt modelId="{A8426DFB-2A76-4E59-A129-AC080665F655}">
      <dgm:prSet/>
      <dgm:spPr/>
      <dgm:t>
        <a:bodyPr/>
        <a:lstStyle/>
        <a:p>
          <a:r>
            <a:rPr lang="en-US"/>
            <a:t>Excellence</a:t>
          </a:r>
        </a:p>
      </dgm:t>
    </dgm:pt>
    <dgm:pt modelId="{8F1986E1-2DFB-4BF8-8E79-2B8E0F6AA47D}" type="parTrans" cxnId="{0F0EBEF2-2D2E-4E8F-9FCC-A86171569CEB}">
      <dgm:prSet/>
      <dgm:spPr/>
      <dgm:t>
        <a:bodyPr/>
        <a:lstStyle/>
        <a:p>
          <a:endParaRPr lang="en-US"/>
        </a:p>
      </dgm:t>
    </dgm:pt>
    <dgm:pt modelId="{28AD888C-79B3-4199-8E2F-0B5C6316DDCF}" type="sibTrans" cxnId="{0F0EBEF2-2D2E-4E8F-9FCC-A86171569CEB}">
      <dgm:prSet/>
      <dgm:spPr/>
      <dgm:t>
        <a:bodyPr/>
        <a:lstStyle/>
        <a:p>
          <a:endParaRPr lang="en-US"/>
        </a:p>
      </dgm:t>
    </dgm:pt>
    <dgm:pt modelId="{28DA90B6-3CBA-407C-8DEC-63DF0B6FB8BB}">
      <dgm:prSet/>
      <dgm:spPr/>
      <dgm:t>
        <a:bodyPr/>
        <a:lstStyle/>
        <a:p>
          <a:r>
            <a:rPr lang="en-US" dirty="0"/>
            <a:t>Customer Focus</a:t>
          </a:r>
        </a:p>
      </dgm:t>
    </dgm:pt>
    <dgm:pt modelId="{02F89019-7F2F-4347-9126-A83E206A404F}" type="parTrans" cxnId="{453AAAB5-2316-45FB-8F81-1300420CF732}">
      <dgm:prSet/>
      <dgm:spPr/>
      <dgm:t>
        <a:bodyPr/>
        <a:lstStyle/>
        <a:p>
          <a:endParaRPr lang="en-US"/>
        </a:p>
      </dgm:t>
    </dgm:pt>
    <dgm:pt modelId="{AD74F8FE-38FD-4A3D-9A4A-4F460C4EFC79}" type="sibTrans" cxnId="{453AAAB5-2316-45FB-8F81-1300420CF732}">
      <dgm:prSet/>
      <dgm:spPr/>
      <dgm:t>
        <a:bodyPr/>
        <a:lstStyle/>
        <a:p>
          <a:endParaRPr lang="en-US"/>
        </a:p>
      </dgm:t>
    </dgm:pt>
    <dgm:pt modelId="{ABF1CD8D-E035-41E3-BBF4-FB92D4036B43}">
      <dgm:prSet/>
      <dgm:spPr/>
      <dgm:t>
        <a:bodyPr/>
        <a:lstStyle/>
        <a:p>
          <a:r>
            <a:rPr lang="en-US"/>
            <a:t>Trust</a:t>
          </a:r>
        </a:p>
      </dgm:t>
    </dgm:pt>
    <dgm:pt modelId="{1C8D4D4D-0697-407B-ACCA-7B73CBF918BC}" type="parTrans" cxnId="{00F50B3F-4360-4B3C-951C-D878A4D2416D}">
      <dgm:prSet/>
      <dgm:spPr/>
      <dgm:t>
        <a:bodyPr/>
        <a:lstStyle/>
        <a:p>
          <a:endParaRPr lang="en-US"/>
        </a:p>
      </dgm:t>
    </dgm:pt>
    <dgm:pt modelId="{6620CCCF-5471-49FF-A05F-33A592903879}" type="sibTrans" cxnId="{00F50B3F-4360-4B3C-951C-D878A4D2416D}">
      <dgm:prSet/>
      <dgm:spPr/>
      <dgm:t>
        <a:bodyPr/>
        <a:lstStyle/>
        <a:p>
          <a:endParaRPr lang="en-US"/>
        </a:p>
      </dgm:t>
    </dgm:pt>
    <dgm:pt modelId="{712FFBC1-DF86-4F5C-A809-5098B4CBD3A0}">
      <dgm:prSet/>
      <dgm:spPr/>
      <dgm:t>
        <a:bodyPr/>
        <a:lstStyle/>
        <a:p>
          <a:r>
            <a:rPr lang="en-US"/>
            <a:t>Diversity</a:t>
          </a:r>
        </a:p>
      </dgm:t>
    </dgm:pt>
    <dgm:pt modelId="{C370EDF1-6383-4ED3-BFBC-DFAEDF42283C}" type="parTrans" cxnId="{DA9C5127-C06E-4FD6-AD3F-E8E9D99CBD58}">
      <dgm:prSet/>
      <dgm:spPr/>
      <dgm:t>
        <a:bodyPr/>
        <a:lstStyle/>
        <a:p>
          <a:endParaRPr lang="en-US"/>
        </a:p>
      </dgm:t>
    </dgm:pt>
    <dgm:pt modelId="{32ACF91E-D6BB-4647-90C7-C8B993AFB8F5}" type="sibTrans" cxnId="{DA9C5127-C06E-4FD6-AD3F-E8E9D99CBD58}">
      <dgm:prSet/>
      <dgm:spPr/>
      <dgm:t>
        <a:bodyPr/>
        <a:lstStyle/>
        <a:p>
          <a:endParaRPr lang="en-US"/>
        </a:p>
      </dgm:t>
    </dgm:pt>
    <dgm:pt modelId="{C255DA11-44AA-4753-8E9C-BE4C8084A2CD}">
      <dgm:prSet/>
      <dgm:spPr/>
      <dgm:t>
        <a:bodyPr/>
        <a:lstStyle/>
        <a:p>
          <a:r>
            <a:rPr lang="en-US"/>
            <a:t>Accountability</a:t>
          </a:r>
        </a:p>
      </dgm:t>
    </dgm:pt>
    <dgm:pt modelId="{A6C7BF68-1DC3-4779-9D8C-26940E1DB7DB}" type="parTrans" cxnId="{920C4D41-0E0B-46E9-82CC-266E27350150}">
      <dgm:prSet/>
      <dgm:spPr/>
      <dgm:t>
        <a:bodyPr/>
        <a:lstStyle/>
        <a:p>
          <a:endParaRPr lang="en-US"/>
        </a:p>
      </dgm:t>
    </dgm:pt>
    <dgm:pt modelId="{3C0230AA-03B3-4EBA-AFE0-C63E04E38EFD}" type="sibTrans" cxnId="{920C4D41-0E0B-46E9-82CC-266E27350150}">
      <dgm:prSet/>
      <dgm:spPr/>
      <dgm:t>
        <a:bodyPr/>
        <a:lstStyle/>
        <a:p>
          <a:endParaRPr lang="en-US"/>
        </a:p>
      </dgm:t>
    </dgm:pt>
    <dgm:pt modelId="{B4FE79F2-9F20-4760-81B6-56657F9B4A25}">
      <dgm:prSet/>
      <dgm:spPr/>
      <dgm:t>
        <a:bodyPr/>
        <a:lstStyle/>
        <a:p>
          <a:r>
            <a:rPr lang="en-US"/>
            <a:t>Openness</a:t>
          </a:r>
        </a:p>
      </dgm:t>
    </dgm:pt>
    <dgm:pt modelId="{5788E9A8-AC71-4E59-B743-AC4C0C8E64BA}" type="parTrans" cxnId="{AC879B17-2A72-4F22-81FA-9E3CA9649289}">
      <dgm:prSet/>
      <dgm:spPr/>
      <dgm:t>
        <a:bodyPr/>
        <a:lstStyle/>
        <a:p>
          <a:endParaRPr lang="en-US"/>
        </a:p>
      </dgm:t>
    </dgm:pt>
    <dgm:pt modelId="{B5E10F03-CDD4-44C4-AFBA-DD44943E14EA}" type="sibTrans" cxnId="{AC879B17-2A72-4F22-81FA-9E3CA9649289}">
      <dgm:prSet/>
      <dgm:spPr/>
      <dgm:t>
        <a:bodyPr/>
        <a:lstStyle/>
        <a:p>
          <a:endParaRPr lang="en-US"/>
        </a:p>
      </dgm:t>
    </dgm:pt>
    <dgm:pt modelId="{04E6A112-3F97-49FB-B8E2-22B890DEEEA3}">
      <dgm:prSet/>
      <dgm:spPr/>
      <dgm:t>
        <a:bodyPr/>
        <a:lstStyle/>
        <a:p>
          <a:r>
            <a:rPr lang="en-US"/>
            <a:t>Quality</a:t>
          </a:r>
        </a:p>
      </dgm:t>
    </dgm:pt>
    <dgm:pt modelId="{653BC16F-348A-4D22-9835-77BA3C5D48FE}" type="parTrans" cxnId="{A10B3B3D-61F0-4E80-954C-F17624F45A25}">
      <dgm:prSet/>
      <dgm:spPr/>
      <dgm:t>
        <a:bodyPr/>
        <a:lstStyle/>
        <a:p>
          <a:endParaRPr lang="en-US"/>
        </a:p>
      </dgm:t>
    </dgm:pt>
    <dgm:pt modelId="{8F13860A-7221-4E18-928B-5623FFF9B147}" type="sibTrans" cxnId="{A10B3B3D-61F0-4E80-954C-F17624F45A25}">
      <dgm:prSet/>
      <dgm:spPr/>
      <dgm:t>
        <a:bodyPr/>
        <a:lstStyle/>
        <a:p>
          <a:endParaRPr lang="en-US"/>
        </a:p>
      </dgm:t>
    </dgm:pt>
    <dgm:pt modelId="{3F50CC16-1C35-4A4B-8C1D-40328FFD16EE}">
      <dgm:prSet/>
      <dgm:spPr/>
      <dgm:t>
        <a:bodyPr/>
        <a:lstStyle/>
        <a:p>
          <a:r>
            <a:rPr lang="en-US" dirty="0"/>
            <a:t>Honesty</a:t>
          </a:r>
        </a:p>
      </dgm:t>
    </dgm:pt>
    <dgm:pt modelId="{19CB0746-A975-4DF4-B58B-B09380172D7C}" type="parTrans" cxnId="{880E2D6F-129B-491A-91D0-70A4E3533B20}">
      <dgm:prSet/>
      <dgm:spPr/>
      <dgm:t>
        <a:bodyPr/>
        <a:lstStyle/>
        <a:p>
          <a:endParaRPr lang="en-US"/>
        </a:p>
      </dgm:t>
    </dgm:pt>
    <dgm:pt modelId="{5D756E33-F143-4348-9561-809D7242D1C4}" type="sibTrans" cxnId="{880E2D6F-129B-491A-91D0-70A4E3533B20}">
      <dgm:prSet/>
      <dgm:spPr/>
      <dgm:t>
        <a:bodyPr/>
        <a:lstStyle/>
        <a:p>
          <a:endParaRPr lang="en-US"/>
        </a:p>
      </dgm:t>
    </dgm:pt>
    <dgm:pt modelId="{6B9C1E51-5680-8149-A14F-0A3535C57EA9}">
      <dgm:prSet/>
      <dgm:spPr/>
      <dgm:t>
        <a:bodyPr/>
        <a:lstStyle/>
        <a:p>
          <a:r>
            <a:rPr lang="en-US" dirty="0"/>
            <a:t>Passion</a:t>
          </a:r>
        </a:p>
      </dgm:t>
    </dgm:pt>
    <dgm:pt modelId="{92354CE4-9231-1540-B0B7-7B659DAF4E53}" type="parTrans" cxnId="{1E2E433A-A9C4-0B49-B9C5-943EA04D5933}">
      <dgm:prSet/>
      <dgm:spPr/>
      <dgm:t>
        <a:bodyPr/>
        <a:lstStyle/>
        <a:p>
          <a:endParaRPr lang="en-US"/>
        </a:p>
      </dgm:t>
    </dgm:pt>
    <dgm:pt modelId="{BE5418A7-4E59-E249-ADE0-017A013A04C4}" type="sibTrans" cxnId="{1E2E433A-A9C4-0B49-B9C5-943EA04D5933}">
      <dgm:prSet/>
      <dgm:spPr/>
      <dgm:t>
        <a:bodyPr/>
        <a:lstStyle/>
        <a:p>
          <a:endParaRPr lang="en-US"/>
        </a:p>
      </dgm:t>
    </dgm:pt>
    <dgm:pt modelId="{5F03D973-E7ED-1746-B761-33839464F7B5}" type="pres">
      <dgm:prSet presAssocID="{989F44FD-5D5D-43DD-82ED-F37847D411C3}" presName="vert0" presStyleCnt="0">
        <dgm:presLayoutVars>
          <dgm:dir/>
          <dgm:animOne val="branch"/>
          <dgm:animLvl val="lvl"/>
        </dgm:presLayoutVars>
      </dgm:prSet>
      <dgm:spPr/>
    </dgm:pt>
    <dgm:pt modelId="{80BA7714-38B2-1944-A938-B2C24B90E2B9}" type="pres">
      <dgm:prSet presAssocID="{09D273CF-2F83-4E8A-8703-801334A3A32F}" presName="thickLine" presStyleLbl="alignNode1" presStyleIdx="0" presStyleCnt="13" custLinFactNeighborX="8530"/>
      <dgm:spPr/>
    </dgm:pt>
    <dgm:pt modelId="{E1FFAE79-EB58-4B41-A861-FC96477FBEF4}" type="pres">
      <dgm:prSet presAssocID="{09D273CF-2F83-4E8A-8703-801334A3A32F}" presName="horz1" presStyleCnt="0"/>
      <dgm:spPr/>
    </dgm:pt>
    <dgm:pt modelId="{9C8BB886-362D-484D-9B8E-8B7896F5FFA5}" type="pres">
      <dgm:prSet presAssocID="{09D273CF-2F83-4E8A-8703-801334A3A32F}" presName="tx1" presStyleLbl="revTx" presStyleIdx="0" presStyleCnt="13"/>
      <dgm:spPr/>
    </dgm:pt>
    <dgm:pt modelId="{080F203C-D961-FA49-B5CC-BA0FD4A68BB5}" type="pres">
      <dgm:prSet presAssocID="{09D273CF-2F83-4E8A-8703-801334A3A32F}" presName="vert1" presStyleCnt="0"/>
      <dgm:spPr/>
    </dgm:pt>
    <dgm:pt modelId="{A350BACE-0051-9F46-80D4-11F0A777AEA7}" type="pres">
      <dgm:prSet presAssocID="{F65CF047-03DD-4C7A-8F22-BBB3AB68CF58}" presName="thickLine" presStyleLbl="alignNode1" presStyleIdx="1" presStyleCnt="13"/>
      <dgm:spPr/>
    </dgm:pt>
    <dgm:pt modelId="{ED664D07-4AC6-A44E-86D0-F51DF893694C}" type="pres">
      <dgm:prSet presAssocID="{F65CF047-03DD-4C7A-8F22-BBB3AB68CF58}" presName="horz1" presStyleCnt="0"/>
      <dgm:spPr/>
    </dgm:pt>
    <dgm:pt modelId="{99AC1865-E31D-C346-B1D9-E95510C35349}" type="pres">
      <dgm:prSet presAssocID="{F65CF047-03DD-4C7A-8F22-BBB3AB68CF58}" presName="tx1" presStyleLbl="revTx" presStyleIdx="1" presStyleCnt="13"/>
      <dgm:spPr/>
    </dgm:pt>
    <dgm:pt modelId="{6963911D-C10B-2746-83AF-D22DF38B3325}" type="pres">
      <dgm:prSet presAssocID="{F65CF047-03DD-4C7A-8F22-BBB3AB68CF58}" presName="vert1" presStyleCnt="0"/>
      <dgm:spPr/>
    </dgm:pt>
    <dgm:pt modelId="{769C9D03-CE80-3D45-B153-5BB971C06217}" type="pres">
      <dgm:prSet presAssocID="{1DD3B69F-D01D-4806-9DEA-014B7D5296B3}" presName="thickLine" presStyleLbl="alignNode1" presStyleIdx="2" presStyleCnt="13"/>
      <dgm:spPr/>
    </dgm:pt>
    <dgm:pt modelId="{12FF244F-0A99-D24C-8E68-C4F4F82212FA}" type="pres">
      <dgm:prSet presAssocID="{1DD3B69F-D01D-4806-9DEA-014B7D5296B3}" presName="horz1" presStyleCnt="0"/>
      <dgm:spPr/>
    </dgm:pt>
    <dgm:pt modelId="{A904A194-FEB0-5B46-A066-DB745BF4A40C}" type="pres">
      <dgm:prSet presAssocID="{1DD3B69F-D01D-4806-9DEA-014B7D5296B3}" presName="tx1" presStyleLbl="revTx" presStyleIdx="2" presStyleCnt="13"/>
      <dgm:spPr/>
    </dgm:pt>
    <dgm:pt modelId="{66DE55B1-7E96-8446-8F52-6D0FF48EED97}" type="pres">
      <dgm:prSet presAssocID="{1DD3B69F-D01D-4806-9DEA-014B7D5296B3}" presName="vert1" presStyleCnt="0"/>
      <dgm:spPr/>
    </dgm:pt>
    <dgm:pt modelId="{3E1AA498-0C2B-A446-8EF1-6ECF413CD9E9}" type="pres">
      <dgm:prSet presAssocID="{0C0E532A-E82C-487C-BCBB-76CD8773F3F8}" presName="thickLine" presStyleLbl="alignNode1" presStyleIdx="3" presStyleCnt="13"/>
      <dgm:spPr/>
    </dgm:pt>
    <dgm:pt modelId="{9BE23B7C-88A7-DF43-82A5-03145252A5DB}" type="pres">
      <dgm:prSet presAssocID="{0C0E532A-E82C-487C-BCBB-76CD8773F3F8}" presName="horz1" presStyleCnt="0"/>
      <dgm:spPr/>
    </dgm:pt>
    <dgm:pt modelId="{B8EBD40E-87CF-1B40-852D-F7BF3825A18F}" type="pres">
      <dgm:prSet presAssocID="{0C0E532A-E82C-487C-BCBB-76CD8773F3F8}" presName="tx1" presStyleLbl="revTx" presStyleIdx="3" presStyleCnt="13"/>
      <dgm:spPr/>
    </dgm:pt>
    <dgm:pt modelId="{5F351300-E3CC-1F47-A88C-6A14AE370385}" type="pres">
      <dgm:prSet presAssocID="{0C0E532A-E82C-487C-BCBB-76CD8773F3F8}" presName="vert1" presStyleCnt="0"/>
      <dgm:spPr/>
    </dgm:pt>
    <dgm:pt modelId="{702079AA-01BF-2842-9CEB-F4786CB97967}" type="pres">
      <dgm:prSet presAssocID="{A8426DFB-2A76-4E59-A129-AC080665F655}" presName="thickLine" presStyleLbl="alignNode1" presStyleIdx="4" presStyleCnt="13"/>
      <dgm:spPr/>
    </dgm:pt>
    <dgm:pt modelId="{71F6347B-4D7C-9340-8869-C617638C9A12}" type="pres">
      <dgm:prSet presAssocID="{A8426DFB-2A76-4E59-A129-AC080665F655}" presName="horz1" presStyleCnt="0"/>
      <dgm:spPr/>
    </dgm:pt>
    <dgm:pt modelId="{868C64A0-1FF5-D141-AD9A-8DC822DFC0CC}" type="pres">
      <dgm:prSet presAssocID="{A8426DFB-2A76-4E59-A129-AC080665F655}" presName="tx1" presStyleLbl="revTx" presStyleIdx="4" presStyleCnt="13"/>
      <dgm:spPr/>
    </dgm:pt>
    <dgm:pt modelId="{35DFFD92-289A-4041-9F7A-38BE7B1F7B99}" type="pres">
      <dgm:prSet presAssocID="{A8426DFB-2A76-4E59-A129-AC080665F655}" presName="vert1" presStyleCnt="0"/>
      <dgm:spPr/>
    </dgm:pt>
    <dgm:pt modelId="{1F6E09CB-F8FB-C747-A6E5-E7A8941D2A8D}" type="pres">
      <dgm:prSet presAssocID="{28DA90B6-3CBA-407C-8DEC-63DF0B6FB8BB}" presName="thickLine" presStyleLbl="alignNode1" presStyleIdx="5" presStyleCnt="13"/>
      <dgm:spPr/>
    </dgm:pt>
    <dgm:pt modelId="{85EFD1AF-D9E9-B344-B22F-220CA78D8F32}" type="pres">
      <dgm:prSet presAssocID="{28DA90B6-3CBA-407C-8DEC-63DF0B6FB8BB}" presName="horz1" presStyleCnt="0"/>
      <dgm:spPr/>
    </dgm:pt>
    <dgm:pt modelId="{9F884BDD-274E-D240-A2A0-FFF828B17E61}" type="pres">
      <dgm:prSet presAssocID="{28DA90B6-3CBA-407C-8DEC-63DF0B6FB8BB}" presName="tx1" presStyleLbl="revTx" presStyleIdx="5" presStyleCnt="13"/>
      <dgm:spPr/>
    </dgm:pt>
    <dgm:pt modelId="{8D36D84B-4F5D-8643-9DA0-788C202F4832}" type="pres">
      <dgm:prSet presAssocID="{28DA90B6-3CBA-407C-8DEC-63DF0B6FB8BB}" presName="vert1" presStyleCnt="0"/>
      <dgm:spPr/>
    </dgm:pt>
    <dgm:pt modelId="{64A955F9-854F-024F-A858-257C061A218E}" type="pres">
      <dgm:prSet presAssocID="{ABF1CD8D-E035-41E3-BBF4-FB92D4036B43}" presName="thickLine" presStyleLbl="alignNode1" presStyleIdx="6" presStyleCnt="13"/>
      <dgm:spPr/>
    </dgm:pt>
    <dgm:pt modelId="{031AC0C5-5AAA-B049-9A42-03391462B319}" type="pres">
      <dgm:prSet presAssocID="{ABF1CD8D-E035-41E3-BBF4-FB92D4036B43}" presName="horz1" presStyleCnt="0"/>
      <dgm:spPr/>
    </dgm:pt>
    <dgm:pt modelId="{069AC0D7-DE9C-D047-9932-50D867323B98}" type="pres">
      <dgm:prSet presAssocID="{ABF1CD8D-E035-41E3-BBF4-FB92D4036B43}" presName="tx1" presStyleLbl="revTx" presStyleIdx="6" presStyleCnt="13"/>
      <dgm:spPr/>
    </dgm:pt>
    <dgm:pt modelId="{B0D8F98F-3433-8941-84B5-F010868835EA}" type="pres">
      <dgm:prSet presAssocID="{ABF1CD8D-E035-41E3-BBF4-FB92D4036B43}" presName="vert1" presStyleCnt="0"/>
      <dgm:spPr/>
    </dgm:pt>
    <dgm:pt modelId="{DA5E761B-ABAC-BD44-8745-FC98E3BB010D}" type="pres">
      <dgm:prSet presAssocID="{712FFBC1-DF86-4F5C-A809-5098B4CBD3A0}" presName="thickLine" presStyleLbl="alignNode1" presStyleIdx="7" presStyleCnt="13"/>
      <dgm:spPr/>
    </dgm:pt>
    <dgm:pt modelId="{67FE5EFD-3864-3142-861E-06447E3AD12A}" type="pres">
      <dgm:prSet presAssocID="{712FFBC1-DF86-4F5C-A809-5098B4CBD3A0}" presName="horz1" presStyleCnt="0"/>
      <dgm:spPr/>
    </dgm:pt>
    <dgm:pt modelId="{4D43C4C1-3CE0-A346-A501-6D7B3987DE80}" type="pres">
      <dgm:prSet presAssocID="{712FFBC1-DF86-4F5C-A809-5098B4CBD3A0}" presName="tx1" presStyleLbl="revTx" presStyleIdx="7" presStyleCnt="13"/>
      <dgm:spPr/>
    </dgm:pt>
    <dgm:pt modelId="{634A41D5-A0A5-664F-96DA-543BD309E493}" type="pres">
      <dgm:prSet presAssocID="{712FFBC1-DF86-4F5C-A809-5098B4CBD3A0}" presName="vert1" presStyleCnt="0"/>
      <dgm:spPr/>
    </dgm:pt>
    <dgm:pt modelId="{18838A8F-6ED2-164E-8621-56E24DF75718}" type="pres">
      <dgm:prSet presAssocID="{C255DA11-44AA-4753-8E9C-BE4C8084A2CD}" presName="thickLine" presStyleLbl="alignNode1" presStyleIdx="8" presStyleCnt="13"/>
      <dgm:spPr/>
    </dgm:pt>
    <dgm:pt modelId="{3566DAFA-3E64-4445-B0FC-FDA8E3BF3F6C}" type="pres">
      <dgm:prSet presAssocID="{C255DA11-44AA-4753-8E9C-BE4C8084A2CD}" presName="horz1" presStyleCnt="0"/>
      <dgm:spPr/>
    </dgm:pt>
    <dgm:pt modelId="{51A04EF1-4320-9942-817D-AB3F6FF8573E}" type="pres">
      <dgm:prSet presAssocID="{C255DA11-44AA-4753-8E9C-BE4C8084A2CD}" presName="tx1" presStyleLbl="revTx" presStyleIdx="8" presStyleCnt="13"/>
      <dgm:spPr/>
    </dgm:pt>
    <dgm:pt modelId="{3BD077B2-D045-3642-8BA3-A59E532CEFA5}" type="pres">
      <dgm:prSet presAssocID="{C255DA11-44AA-4753-8E9C-BE4C8084A2CD}" presName="vert1" presStyleCnt="0"/>
      <dgm:spPr/>
    </dgm:pt>
    <dgm:pt modelId="{70F9EAB1-D520-8F45-8EE3-C14C1AF6AB60}" type="pres">
      <dgm:prSet presAssocID="{B4FE79F2-9F20-4760-81B6-56657F9B4A25}" presName="thickLine" presStyleLbl="alignNode1" presStyleIdx="9" presStyleCnt="13"/>
      <dgm:spPr/>
    </dgm:pt>
    <dgm:pt modelId="{638EB906-1732-3A4F-B1CE-CE2A1F1B1CC2}" type="pres">
      <dgm:prSet presAssocID="{B4FE79F2-9F20-4760-81B6-56657F9B4A25}" presName="horz1" presStyleCnt="0"/>
      <dgm:spPr/>
    </dgm:pt>
    <dgm:pt modelId="{D90A22E7-540A-F849-87A8-A7801191C42A}" type="pres">
      <dgm:prSet presAssocID="{B4FE79F2-9F20-4760-81B6-56657F9B4A25}" presName="tx1" presStyleLbl="revTx" presStyleIdx="9" presStyleCnt="13"/>
      <dgm:spPr/>
    </dgm:pt>
    <dgm:pt modelId="{833D8F6B-FEBD-344F-9276-4B8507BA9F34}" type="pres">
      <dgm:prSet presAssocID="{B4FE79F2-9F20-4760-81B6-56657F9B4A25}" presName="vert1" presStyleCnt="0"/>
      <dgm:spPr/>
    </dgm:pt>
    <dgm:pt modelId="{7BC43D97-CCC8-1B45-A068-03942A37846F}" type="pres">
      <dgm:prSet presAssocID="{04E6A112-3F97-49FB-B8E2-22B890DEEEA3}" presName="thickLine" presStyleLbl="alignNode1" presStyleIdx="10" presStyleCnt="13"/>
      <dgm:spPr/>
    </dgm:pt>
    <dgm:pt modelId="{69E39FEF-031F-8D4E-92DB-476C3AAAF254}" type="pres">
      <dgm:prSet presAssocID="{04E6A112-3F97-49FB-B8E2-22B890DEEEA3}" presName="horz1" presStyleCnt="0"/>
      <dgm:spPr/>
    </dgm:pt>
    <dgm:pt modelId="{27D4772D-58CE-484D-9D0B-186640EC812D}" type="pres">
      <dgm:prSet presAssocID="{04E6A112-3F97-49FB-B8E2-22B890DEEEA3}" presName="tx1" presStyleLbl="revTx" presStyleIdx="10" presStyleCnt="13"/>
      <dgm:spPr/>
    </dgm:pt>
    <dgm:pt modelId="{9925F4CE-C780-B545-8AFA-72B518266452}" type="pres">
      <dgm:prSet presAssocID="{04E6A112-3F97-49FB-B8E2-22B890DEEEA3}" presName="vert1" presStyleCnt="0"/>
      <dgm:spPr/>
    </dgm:pt>
    <dgm:pt modelId="{B4B7F4B6-E17F-C049-97A7-91DC3A0ED3BE}" type="pres">
      <dgm:prSet presAssocID="{3F50CC16-1C35-4A4B-8C1D-40328FFD16EE}" presName="thickLine" presStyleLbl="alignNode1" presStyleIdx="11" presStyleCnt="13"/>
      <dgm:spPr/>
    </dgm:pt>
    <dgm:pt modelId="{C68683EF-FB66-6B49-9A91-3FCC4B19B7A5}" type="pres">
      <dgm:prSet presAssocID="{3F50CC16-1C35-4A4B-8C1D-40328FFD16EE}" presName="horz1" presStyleCnt="0"/>
      <dgm:spPr/>
    </dgm:pt>
    <dgm:pt modelId="{A0E17C91-CC60-5A45-A967-0AE7D31012D6}" type="pres">
      <dgm:prSet presAssocID="{3F50CC16-1C35-4A4B-8C1D-40328FFD16EE}" presName="tx1" presStyleLbl="revTx" presStyleIdx="11" presStyleCnt="13"/>
      <dgm:spPr/>
    </dgm:pt>
    <dgm:pt modelId="{2FCC46DA-569C-ED49-83D8-EF22E92D0078}" type="pres">
      <dgm:prSet presAssocID="{3F50CC16-1C35-4A4B-8C1D-40328FFD16EE}" presName="vert1" presStyleCnt="0"/>
      <dgm:spPr/>
    </dgm:pt>
    <dgm:pt modelId="{51B10C35-66F1-9D41-8EB6-81343CA79784}" type="pres">
      <dgm:prSet presAssocID="{6B9C1E51-5680-8149-A14F-0A3535C57EA9}" presName="thickLine" presStyleLbl="alignNode1" presStyleIdx="12" presStyleCnt="13"/>
      <dgm:spPr/>
    </dgm:pt>
    <dgm:pt modelId="{CF263D6F-FB84-0744-9818-E2F114E2F902}" type="pres">
      <dgm:prSet presAssocID="{6B9C1E51-5680-8149-A14F-0A3535C57EA9}" presName="horz1" presStyleCnt="0"/>
      <dgm:spPr/>
    </dgm:pt>
    <dgm:pt modelId="{0E32FC95-0166-6B4E-9EAF-167BD90EACE9}" type="pres">
      <dgm:prSet presAssocID="{6B9C1E51-5680-8149-A14F-0A3535C57EA9}" presName="tx1" presStyleLbl="revTx" presStyleIdx="12" presStyleCnt="13"/>
      <dgm:spPr/>
    </dgm:pt>
    <dgm:pt modelId="{FA71CCFD-3DE6-1F4F-A98A-865E95711183}" type="pres">
      <dgm:prSet presAssocID="{6B9C1E51-5680-8149-A14F-0A3535C57EA9}" presName="vert1" presStyleCnt="0"/>
      <dgm:spPr/>
    </dgm:pt>
  </dgm:ptLst>
  <dgm:cxnLst>
    <dgm:cxn modelId="{7ECD0F0B-593A-474F-8535-72D107402DDC}" type="presOf" srcId="{04E6A112-3F97-49FB-B8E2-22B890DEEEA3}" destId="{27D4772D-58CE-484D-9D0B-186640EC812D}" srcOrd="0" destOrd="0" presId="urn:microsoft.com/office/officeart/2008/layout/LinedList"/>
    <dgm:cxn modelId="{D9D6120D-90B9-4B4E-94F5-4D3F77BCC186}" type="presOf" srcId="{712FFBC1-DF86-4F5C-A809-5098B4CBD3A0}" destId="{4D43C4C1-3CE0-A346-A501-6D7B3987DE80}" srcOrd="0" destOrd="0" presId="urn:microsoft.com/office/officeart/2008/layout/LinedList"/>
    <dgm:cxn modelId="{0421DC0E-30EF-5644-B1C9-C1574081F085}" type="presOf" srcId="{3F50CC16-1C35-4A4B-8C1D-40328FFD16EE}" destId="{A0E17C91-CC60-5A45-A967-0AE7D31012D6}" srcOrd="0" destOrd="0" presId="urn:microsoft.com/office/officeart/2008/layout/LinedList"/>
    <dgm:cxn modelId="{AC879B17-2A72-4F22-81FA-9E3CA9649289}" srcId="{989F44FD-5D5D-43DD-82ED-F37847D411C3}" destId="{B4FE79F2-9F20-4760-81B6-56657F9B4A25}" srcOrd="9" destOrd="0" parTransId="{5788E9A8-AC71-4E59-B743-AC4C0C8E64BA}" sibTransId="{B5E10F03-CDD4-44C4-AFBA-DD44943E14EA}"/>
    <dgm:cxn modelId="{9FF1101A-0CE0-FA41-B048-BDD006459464}" type="presOf" srcId="{F65CF047-03DD-4C7A-8F22-BBB3AB68CF58}" destId="{99AC1865-E31D-C346-B1D9-E95510C35349}" srcOrd="0" destOrd="0" presId="urn:microsoft.com/office/officeart/2008/layout/LinedList"/>
    <dgm:cxn modelId="{DA9C5127-C06E-4FD6-AD3F-E8E9D99CBD58}" srcId="{989F44FD-5D5D-43DD-82ED-F37847D411C3}" destId="{712FFBC1-DF86-4F5C-A809-5098B4CBD3A0}" srcOrd="7" destOrd="0" parTransId="{C370EDF1-6383-4ED3-BFBC-DFAEDF42283C}" sibTransId="{32ACF91E-D6BB-4647-90C7-C8B993AFB8F5}"/>
    <dgm:cxn modelId="{127ECD28-92C3-6443-B4C9-8C1E86C78B62}" type="presOf" srcId="{28DA90B6-3CBA-407C-8DEC-63DF0B6FB8BB}" destId="{9F884BDD-274E-D240-A2A0-FFF828B17E61}" srcOrd="0" destOrd="0" presId="urn:microsoft.com/office/officeart/2008/layout/LinedList"/>
    <dgm:cxn modelId="{419EEF35-A0D4-6044-8CFA-2F0C577D0FC0}" type="presOf" srcId="{1DD3B69F-D01D-4806-9DEA-014B7D5296B3}" destId="{A904A194-FEB0-5B46-A066-DB745BF4A40C}" srcOrd="0" destOrd="0" presId="urn:microsoft.com/office/officeart/2008/layout/LinedList"/>
    <dgm:cxn modelId="{874FD239-EBFF-2B42-87A6-F1DC01E4A046}" type="presOf" srcId="{989F44FD-5D5D-43DD-82ED-F37847D411C3}" destId="{5F03D973-E7ED-1746-B761-33839464F7B5}" srcOrd="0" destOrd="0" presId="urn:microsoft.com/office/officeart/2008/layout/LinedList"/>
    <dgm:cxn modelId="{1E2E433A-A9C4-0B49-B9C5-943EA04D5933}" srcId="{989F44FD-5D5D-43DD-82ED-F37847D411C3}" destId="{6B9C1E51-5680-8149-A14F-0A3535C57EA9}" srcOrd="12" destOrd="0" parTransId="{92354CE4-9231-1540-B0B7-7B659DAF4E53}" sibTransId="{BE5418A7-4E59-E249-ADE0-017A013A04C4}"/>
    <dgm:cxn modelId="{A10B3B3D-61F0-4E80-954C-F17624F45A25}" srcId="{989F44FD-5D5D-43DD-82ED-F37847D411C3}" destId="{04E6A112-3F97-49FB-B8E2-22B890DEEEA3}" srcOrd="10" destOrd="0" parTransId="{653BC16F-348A-4D22-9835-77BA3C5D48FE}" sibTransId="{8F13860A-7221-4E18-928B-5623FFF9B147}"/>
    <dgm:cxn modelId="{00F50B3F-4360-4B3C-951C-D878A4D2416D}" srcId="{989F44FD-5D5D-43DD-82ED-F37847D411C3}" destId="{ABF1CD8D-E035-41E3-BBF4-FB92D4036B43}" srcOrd="6" destOrd="0" parTransId="{1C8D4D4D-0697-407B-ACCA-7B73CBF918BC}" sibTransId="{6620CCCF-5471-49FF-A05F-33A592903879}"/>
    <dgm:cxn modelId="{920C4D41-0E0B-46E9-82CC-266E27350150}" srcId="{989F44FD-5D5D-43DD-82ED-F37847D411C3}" destId="{C255DA11-44AA-4753-8E9C-BE4C8084A2CD}" srcOrd="8" destOrd="0" parTransId="{A6C7BF68-1DC3-4779-9D8C-26940E1DB7DB}" sibTransId="{3C0230AA-03B3-4EBA-AFE0-C63E04E38EFD}"/>
    <dgm:cxn modelId="{56C34342-D20F-CE44-AC3D-A5D504CCC34F}" type="presOf" srcId="{0C0E532A-E82C-487C-BCBB-76CD8773F3F8}" destId="{B8EBD40E-87CF-1B40-852D-F7BF3825A18F}" srcOrd="0" destOrd="0" presId="urn:microsoft.com/office/officeart/2008/layout/LinedList"/>
    <dgm:cxn modelId="{8F5C156F-5DD9-6A48-BDF2-8BBA93817485}" type="presOf" srcId="{C255DA11-44AA-4753-8E9C-BE4C8084A2CD}" destId="{51A04EF1-4320-9942-817D-AB3F6FF8573E}" srcOrd="0" destOrd="0" presId="urn:microsoft.com/office/officeart/2008/layout/LinedList"/>
    <dgm:cxn modelId="{880E2D6F-129B-491A-91D0-70A4E3533B20}" srcId="{989F44FD-5D5D-43DD-82ED-F37847D411C3}" destId="{3F50CC16-1C35-4A4B-8C1D-40328FFD16EE}" srcOrd="11" destOrd="0" parTransId="{19CB0746-A975-4DF4-B58B-B09380172D7C}" sibTransId="{5D756E33-F143-4348-9561-809D7242D1C4}"/>
    <dgm:cxn modelId="{BE8B8B7A-CBA6-A24C-8DE8-DA4DD3DAE65C}" type="presOf" srcId="{B4FE79F2-9F20-4760-81B6-56657F9B4A25}" destId="{D90A22E7-540A-F849-87A8-A7801191C42A}" srcOrd="0" destOrd="0" presId="urn:microsoft.com/office/officeart/2008/layout/LinedList"/>
    <dgm:cxn modelId="{6C7CF27D-37BE-4DA3-B2A5-8F6C3A952A24}" srcId="{989F44FD-5D5D-43DD-82ED-F37847D411C3}" destId="{0C0E532A-E82C-487C-BCBB-76CD8773F3F8}" srcOrd="3" destOrd="0" parTransId="{AF391773-0757-4A26-A0E3-38DC1E504D7F}" sibTransId="{FFD54521-C347-4DBC-AD14-93D91ECEFE28}"/>
    <dgm:cxn modelId="{53268980-FB4B-4A66-BC14-2077C1E991C4}" srcId="{989F44FD-5D5D-43DD-82ED-F37847D411C3}" destId="{09D273CF-2F83-4E8A-8703-801334A3A32F}" srcOrd="0" destOrd="0" parTransId="{E700A715-C205-45A4-976A-22CC9BDF9640}" sibTransId="{4D41D6F7-5B46-42A0-BC40-24F826A703A7}"/>
    <dgm:cxn modelId="{30DAAE99-DAB8-4585-9958-DD670D818E8A}" srcId="{989F44FD-5D5D-43DD-82ED-F37847D411C3}" destId="{1DD3B69F-D01D-4806-9DEA-014B7D5296B3}" srcOrd="2" destOrd="0" parTransId="{4712E2C1-72BC-4A58-AD3B-0D1FD6A47DFE}" sibTransId="{22AB31A3-4FDF-4395-BE3D-B6E380DFB90E}"/>
    <dgm:cxn modelId="{453AAAB5-2316-45FB-8F81-1300420CF732}" srcId="{989F44FD-5D5D-43DD-82ED-F37847D411C3}" destId="{28DA90B6-3CBA-407C-8DEC-63DF0B6FB8BB}" srcOrd="5" destOrd="0" parTransId="{02F89019-7F2F-4347-9126-A83E206A404F}" sibTransId="{AD74F8FE-38FD-4A3D-9A4A-4F460C4EFC79}"/>
    <dgm:cxn modelId="{4B1DB3B7-3AF2-D941-835A-82A0D644D5A5}" type="presOf" srcId="{6B9C1E51-5680-8149-A14F-0A3535C57EA9}" destId="{0E32FC95-0166-6B4E-9EAF-167BD90EACE9}" srcOrd="0" destOrd="0" presId="urn:microsoft.com/office/officeart/2008/layout/LinedList"/>
    <dgm:cxn modelId="{D91610D6-0449-0242-AC6A-22F25A5A16D7}" type="presOf" srcId="{A8426DFB-2A76-4E59-A129-AC080665F655}" destId="{868C64A0-1FF5-D141-AD9A-8DC822DFC0CC}" srcOrd="0" destOrd="0" presId="urn:microsoft.com/office/officeart/2008/layout/LinedList"/>
    <dgm:cxn modelId="{00485DE2-B6AA-F441-BA25-A76E3A2C3240}" type="presOf" srcId="{ABF1CD8D-E035-41E3-BBF4-FB92D4036B43}" destId="{069AC0D7-DE9C-D047-9932-50D867323B98}" srcOrd="0" destOrd="0" presId="urn:microsoft.com/office/officeart/2008/layout/LinedList"/>
    <dgm:cxn modelId="{21FBAAE8-6F60-CA40-8D06-5BD77D5C9B3F}" type="presOf" srcId="{09D273CF-2F83-4E8A-8703-801334A3A32F}" destId="{9C8BB886-362D-484D-9B8E-8B7896F5FFA5}" srcOrd="0" destOrd="0" presId="urn:microsoft.com/office/officeart/2008/layout/LinedList"/>
    <dgm:cxn modelId="{E57DA7EA-F175-48DC-A154-82C174996020}" srcId="{989F44FD-5D5D-43DD-82ED-F37847D411C3}" destId="{F65CF047-03DD-4C7A-8F22-BBB3AB68CF58}" srcOrd="1" destOrd="0" parTransId="{3F6CF6E0-DCF4-47FA-861A-95F3EBF56A30}" sibTransId="{41659029-7BF4-45F3-BBCF-B8BEA62B1FD9}"/>
    <dgm:cxn modelId="{0F0EBEF2-2D2E-4E8F-9FCC-A86171569CEB}" srcId="{989F44FD-5D5D-43DD-82ED-F37847D411C3}" destId="{A8426DFB-2A76-4E59-A129-AC080665F655}" srcOrd="4" destOrd="0" parTransId="{8F1986E1-2DFB-4BF8-8E79-2B8E0F6AA47D}" sibTransId="{28AD888C-79B3-4199-8E2F-0B5C6316DDCF}"/>
    <dgm:cxn modelId="{59CC8CA5-4400-DF48-BD92-DAD0ABEA9C11}" type="presParOf" srcId="{5F03D973-E7ED-1746-B761-33839464F7B5}" destId="{80BA7714-38B2-1944-A938-B2C24B90E2B9}" srcOrd="0" destOrd="0" presId="urn:microsoft.com/office/officeart/2008/layout/LinedList"/>
    <dgm:cxn modelId="{70A62C1D-9405-994B-9ECD-41F79A6E4BA4}" type="presParOf" srcId="{5F03D973-E7ED-1746-B761-33839464F7B5}" destId="{E1FFAE79-EB58-4B41-A861-FC96477FBEF4}" srcOrd="1" destOrd="0" presId="urn:microsoft.com/office/officeart/2008/layout/LinedList"/>
    <dgm:cxn modelId="{286DDD97-F96C-2A4A-937D-55FE30798B4D}" type="presParOf" srcId="{E1FFAE79-EB58-4B41-A861-FC96477FBEF4}" destId="{9C8BB886-362D-484D-9B8E-8B7896F5FFA5}" srcOrd="0" destOrd="0" presId="urn:microsoft.com/office/officeart/2008/layout/LinedList"/>
    <dgm:cxn modelId="{AC642F09-8D77-C540-85AA-ABA3F59F61E7}" type="presParOf" srcId="{E1FFAE79-EB58-4B41-A861-FC96477FBEF4}" destId="{080F203C-D961-FA49-B5CC-BA0FD4A68BB5}" srcOrd="1" destOrd="0" presId="urn:microsoft.com/office/officeart/2008/layout/LinedList"/>
    <dgm:cxn modelId="{A57C70C6-E545-ED46-8191-AB1FA4ACF902}" type="presParOf" srcId="{5F03D973-E7ED-1746-B761-33839464F7B5}" destId="{A350BACE-0051-9F46-80D4-11F0A777AEA7}" srcOrd="2" destOrd="0" presId="urn:microsoft.com/office/officeart/2008/layout/LinedList"/>
    <dgm:cxn modelId="{C1709A08-2245-1B48-9DB9-5B1D51B66B5A}" type="presParOf" srcId="{5F03D973-E7ED-1746-B761-33839464F7B5}" destId="{ED664D07-4AC6-A44E-86D0-F51DF893694C}" srcOrd="3" destOrd="0" presId="urn:microsoft.com/office/officeart/2008/layout/LinedList"/>
    <dgm:cxn modelId="{14BC8189-59C3-144D-9E82-D9AA2D22135F}" type="presParOf" srcId="{ED664D07-4AC6-A44E-86D0-F51DF893694C}" destId="{99AC1865-E31D-C346-B1D9-E95510C35349}" srcOrd="0" destOrd="0" presId="urn:microsoft.com/office/officeart/2008/layout/LinedList"/>
    <dgm:cxn modelId="{50BF62B6-8175-C340-BFC3-F1012052A265}" type="presParOf" srcId="{ED664D07-4AC6-A44E-86D0-F51DF893694C}" destId="{6963911D-C10B-2746-83AF-D22DF38B3325}" srcOrd="1" destOrd="0" presId="urn:microsoft.com/office/officeart/2008/layout/LinedList"/>
    <dgm:cxn modelId="{62B2C2B3-E7FB-FE40-8DAD-0C0E11F00BF5}" type="presParOf" srcId="{5F03D973-E7ED-1746-B761-33839464F7B5}" destId="{769C9D03-CE80-3D45-B153-5BB971C06217}" srcOrd="4" destOrd="0" presId="urn:microsoft.com/office/officeart/2008/layout/LinedList"/>
    <dgm:cxn modelId="{0F734F5F-6DFE-4048-A52A-125F4823CFD3}" type="presParOf" srcId="{5F03D973-E7ED-1746-B761-33839464F7B5}" destId="{12FF244F-0A99-D24C-8E68-C4F4F82212FA}" srcOrd="5" destOrd="0" presId="urn:microsoft.com/office/officeart/2008/layout/LinedList"/>
    <dgm:cxn modelId="{12291A53-CB7F-D94A-8AA2-88274A753977}" type="presParOf" srcId="{12FF244F-0A99-D24C-8E68-C4F4F82212FA}" destId="{A904A194-FEB0-5B46-A066-DB745BF4A40C}" srcOrd="0" destOrd="0" presId="urn:microsoft.com/office/officeart/2008/layout/LinedList"/>
    <dgm:cxn modelId="{387C2534-916E-0D45-842C-AB163FAE7825}" type="presParOf" srcId="{12FF244F-0A99-D24C-8E68-C4F4F82212FA}" destId="{66DE55B1-7E96-8446-8F52-6D0FF48EED97}" srcOrd="1" destOrd="0" presId="urn:microsoft.com/office/officeart/2008/layout/LinedList"/>
    <dgm:cxn modelId="{23B314DE-14F8-7942-A6A5-B4CCA6827DA5}" type="presParOf" srcId="{5F03D973-E7ED-1746-B761-33839464F7B5}" destId="{3E1AA498-0C2B-A446-8EF1-6ECF413CD9E9}" srcOrd="6" destOrd="0" presId="urn:microsoft.com/office/officeart/2008/layout/LinedList"/>
    <dgm:cxn modelId="{E61B1F3C-47E1-DA49-B62D-04C35AB5056D}" type="presParOf" srcId="{5F03D973-E7ED-1746-B761-33839464F7B5}" destId="{9BE23B7C-88A7-DF43-82A5-03145252A5DB}" srcOrd="7" destOrd="0" presId="urn:microsoft.com/office/officeart/2008/layout/LinedList"/>
    <dgm:cxn modelId="{D3333812-F5D5-4F4E-96A0-11BCA5ACBF81}" type="presParOf" srcId="{9BE23B7C-88A7-DF43-82A5-03145252A5DB}" destId="{B8EBD40E-87CF-1B40-852D-F7BF3825A18F}" srcOrd="0" destOrd="0" presId="urn:microsoft.com/office/officeart/2008/layout/LinedList"/>
    <dgm:cxn modelId="{24E7AF7B-E7F6-1A4D-9F2A-F69E1867F730}" type="presParOf" srcId="{9BE23B7C-88A7-DF43-82A5-03145252A5DB}" destId="{5F351300-E3CC-1F47-A88C-6A14AE370385}" srcOrd="1" destOrd="0" presId="urn:microsoft.com/office/officeart/2008/layout/LinedList"/>
    <dgm:cxn modelId="{4B33EA9F-73F3-644F-B39C-D2DA4648A4C6}" type="presParOf" srcId="{5F03D973-E7ED-1746-B761-33839464F7B5}" destId="{702079AA-01BF-2842-9CEB-F4786CB97967}" srcOrd="8" destOrd="0" presId="urn:microsoft.com/office/officeart/2008/layout/LinedList"/>
    <dgm:cxn modelId="{70278552-4EA4-E140-BDFC-A3188AE2CBB6}" type="presParOf" srcId="{5F03D973-E7ED-1746-B761-33839464F7B5}" destId="{71F6347B-4D7C-9340-8869-C617638C9A12}" srcOrd="9" destOrd="0" presId="urn:microsoft.com/office/officeart/2008/layout/LinedList"/>
    <dgm:cxn modelId="{505067F5-37C4-B843-A88E-82B9BC173DC3}" type="presParOf" srcId="{71F6347B-4D7C-9340-8869-C617638C9A12}" destId="{868C64A0-1FF5-D141-AD9A-8DC822DFC0CC}" srcOrd="0" destOrd="0" presId="urn:microsoft.com/office/officeart/2008/layout/LinedList"/>
    <dgm:cxn modelId="{D4D7F7C1-2CB0-A348-8B58-3AB37216EE62}" type="presParOf" srcId="{71F6347B-4D7C-9340-8869-C617638C9A12}" destId="{35DFFD92-289A-4041-9F7A-38BE7B1F7B99}" srcOrd="1" destOrd="0" presId="urn:microsoft.com/office/officeart/2008/layout/LinedList"/>
    <dgm:cxn modelId="{EF64D33B-FE37-C341-B629-599B3BA59D10}" type="presParOf" srcId="{5F03D973-E7ED-1746-B761-33839464F7B5}" destId="{1F6E09CB-F8FB-C747-A6E5-E7A8941D2A8D}" srcOrd="10" destOrd="0" presId="urn:microsoft.com/office/officeart/2008/layout/LinedList"/>
    <dgm:cxn modelId="{FD904BE6-8F99-C944-B971-BC6DC5679F07}" type="presParOf" srcId="{5F03D973-E7ED-1746-B761-33839464F7B5}" destId="{85EFD1AF-D9E9-B344-B22F-220CA78D8F32}" srcOrd="11" destOrd="0" presId="urn:microsoft.com/office/officeart/2008/layout/LinedList"/>
    <dgm:cxn modelId="{303B84DA-B713-AD42-95D3-9C5553FDD79B}" type="presParOf" srcId="{85EFD1AF-D9E9-B344-B22F-220CA78D8F32}" destId="{9F884BDD-274E-D240-A2A0-FFF828B17E61}" srcOrd="0" destOrd="0" presId="urn:microsoft.com/office/officeart/2008/layout/LinedList"/>
    <dgm:cxn modelId="{6CC99A9A-8219-B448-B629-5BD64FD4F8A7}" type="presParOf" srcId="{85EFD1AF-D9E9-B344-B22F-220CA78D8F32}" destId="{8D36D84B-4F5D-8643-9DA0-788C202F4832}" srcOrd="1" destOrd="0" presId="urn:microsoft.com/office/officeart/2008/layout/LinedList"/>
    <dgm:cxn modelId="{5434EF11-9059-9140-8842-E3E676CAADF5}" type="presParOf" srcId="{5F03D973-E7ED-1746-B761-33839464F7B5}" destId="{64A955F9-854F-024F-A858-257C061A218E}" srcOrd="12" destOrd="0" presId="urn:microsoft.com/office/officeart/2008/layout/LinedList"/>
    <dgm:cxn modelId="{A5402EC4-86A1-3A48-9AA9-2048533A4BC8}" type="presParOf" srcId="{5F03D973-E7ED-1746-B761-33839464F7B5}" destId="{031AC0C5-5AAA-B049-9A42-03391462B319}" srcOrd="13" destOrd="0" presId="urn:microsoft.com/office/officeart/2008/layout/LinedList"/>
    <dgm:cxn modelId="{0CE042D9-835C-8247-9FAB-26FFE584F7F7}" type="presParOf" srcId="{031AC0C5-5AAA-B049-9A42-03391462B319}" destId="{069AC0D7-DE9C-D047-9932-50D867323B98}" srcOrd="0" destOrd="0" presId="urn:microsoft.com/office/officeart/2008/layout/LinedList"/>
    <dgm:cxn modelId="{2494BCA0-4454-D74A-85F3-B549F6517A4E}" type="presParOf" srcId="{031AC0C5-5AAA-B049-9A42-03391462B319}" destId="{B0D8F98F-3433-8941-84B5-F010868835EA}" srcOrd="1" destOrd="0" presId="urn:microsoft.com/office/officeart/2008/layout/LinedList"/>
    <dgm:cxn modelId="{44116CCB-11C3-6C4C-8C3F-7BB17AB7B023}" type="presParOf" srcId="{5F03D973-E7ED-1746-B761-33839464F7B5}" destId="{DA5E761B-ABAC-BD44-8745-FC98E3BB010D}" srcOrd="14" destOrd="0" presId="urn:microsoft.com/office/officeart/2008/layout/LinedList"/>
    <dgm:cxn modelId="{7927839F-18BF-7641-B4F5-5C69E6191FE3}" type="presParOf" srcId="{5F03D973-E7ED-1746-B761-33839464F7B5}" destId="{67FE5EFD-3864-3142-861E-06447E3AD12A}" srcOrd="15" destOrd="0" presId="urn:microsoft.com/office/officeart/2008/layout/LinedList"/>
    <dgm:cxn modelId="{6FE75E90-970B-2449-82A5-CDDDB6A0C95F}" type="presParOf" srcId="{67FE5EFD-3864-3142-861E-06447E3AD12A}" destId="{4D43C4C1-3CE0-A346-A501-6D7B3987DE80}" srcOrd="0" destOrd="0" presId="urn:microsoft.com/office/officeart/2008/layout/LinedList"/>
    <dgm:cxn modelId="{FC04902F-42B9-EF4F-BC9A-273BAA043A7A}" type="presParOf" srcId="{67FE5EFD-3864-3142-861E-06447E3AD12A}" destId="{634A41D5-A0A5-664F-96DA-543BD309E493}" srcOrd="1" destOrd="0" presId="urn:microsoft.com/office/officeart/2008/layout/LinedList"/>
    <dgm:cxn modelId="{F7F27CCA-FA4E-C441-8F05-CE1A0BAB70D2}" type="presParOf" srcId="{5F03D973-E7ED-1746-B761-33839464F7B5}" destId="{18838A8F-6ED2-164E-8621-56E24DF75718}" srcOrd="16" destOrd="0" presId="urn:microsoft.com/office/officeart/2008/layout/LinedList"/>
    <dgm:cxn modelId="{A4E74E0F-35F1-A547-9472-4ABF1EB7DCDF}" type="presParOf" srcId="{5F03D973-E7ED-1746-B761-33839464F7B5}" destId="{3566DAFA-3E64-4445-B0FC-FDA8E3BF3F6C}" srcOrd="17" destOrd="0" presId="urn:microsoft.com/office/officeart/2008/layout/LinedList"/>
    <dgm:cxn modelId="{B136B198-186B-8143-9B7F-230C964640E8}" type="presParOf" srcId="{3566DAFA-3E64-4445-B0FC-FDA8E3BF3F6C}" destId="{51A04EF1-4320-9942-817D-AB3F6FF8573E}" srcOrd="0" destOrd="0" presId="urn:microsoft.com/office/officeart/2008/layout/LinedList"/>
    <dgm:cxn modelId="{67B05418-9E87-474F-807E-6361133F83EA}" type="presParOf" srcId="{3566DAFA-3E64-4445-B0FC-FDA8E3BF3F6C}" destId="{3BD077B2-D045-3642-8BA3-A59E532CEFA5}" srcOrd="1" destOrd="0" presId="urn:microsoft.com/office/officeart/2008/layout/LinedList"/>
    <dgm:cxn modelId="{06A00A34-699D-FD44-9B16-CC4F05850458}" type="presParOf" srcId="{5F03D973-E7ED-1746-B761-33839464F7B5}" destId="{70F9EAB1-D520-8F45-8EE3-C14C1AF6AB60}" srcOrd="18" destOrd="0" presId="urn:microsoft.com/office/officeart/2008/layout/LinedList"/>
    <dgm:cxn modelId="{58C0669E-7AAB-0E45-8420-B0CAE9CD78D7}" type="presParOf" srcId="{5F03D973-E7ED-1746-B761-33839464F7B5}" destId="{638EB906-1732-3A4F-B1CE-CE2A1F1B1CC2}" srcOrd="19" destOrd="0" presId="urn:microsoft.com/office/officeart/2008/layout/LinedList"/>
    <dgm:cxn modelId="{E29EB786-C3D8-2A4D-A044-4F08119CFF18}" type="presParOf" srcId="{638EB906-1732-3A4F-B1CE-CE2A1F1B1CC2}" destId="{D90A22E7-540A-F849-87A8-A7801191C42A}" srcOrd="0" destOrd="0" presId="urn:microsoft.com/office/officeart/2008/layout/LinedList"/>
    <dgm:cxn modelId="{01AF027B-1219-0048-9CC5-A72B576DFCAC}" type="presParOf" srcId="{638EB906-1732-3A4F-B1CE-CE2A1F1B1CC2}" destId="{833D8F6B-FEBD-344F-9276-4B8507BA9F34}" srcOrd="1" destOrd="0" presId="urn:microsoft.com/office/officeart/2008/layout/LinedList"/>
    <dgm:cxn modelId="{CAAC37BE-EBB5-A244-9601-B76222442952}" type="presParOf" srcId="{5F03D973-E7ED-1746-B761-33839464F7B5}" destId="{7BC43D97-CCC8-1B45-A068-03942A37846F}" srcOrd="20" destOrd="0" presId="urn:microsoft.com/office/officeart/2008/layout/LinedList"/>
    <dgm:cxn modelId="{293BCA90-CE0E-7241-BE27-95CC23BE7752}" type="presParOf" srcId="{5F03D973-E7ED-1746-B761-33839464F7B5}" destId="{69E39FEF-031F-8D4E-92DB-476C3AAAF254}" srcOrd="21" destOrd="0" presId="urn:microsoft.com/office/officeart/2008/layout/LinedList"/>
    <dgm:cxn modelId="{597EF574-6D3B-3545-806F-80EDF141BCB0}" type="presParOf" srcId="{69E39FEF-031F-8D4E-92DB-476C3AAAF254}" destId="{27D4772D-58CE-484D-9D0B-186640EC812D}" srcOrd="0" destOrd="0" presId="urn:microsoft.com/office/officeart/2008/layout/LinedList"/>
    <dgm:cxn modelId="{910F4181-7A4C-F740-A272-D7CFE819B4C7}" type="presParOf" srcId="{69E39FEF-031F-8D4E-92DB-476C3AAAF254}" destId="{9925F4CE-C780-B545-8AFA-72B518266452}" srcOrd="1" destOrd="0" presId="urn:microsoft.com/office/officeart/2008/layout/LinedList"/>
    <dgm:cxn modelId="{93CDF8B4-7D9B-D541-8A9A-E542DA841735}" type="presParOf" srcId="{5F03D973-E7ED-1746-B761-33839464F7B5}" destId="{B4B7F4B6-E17F-C049-97A7-91DC3A0ED3BE}" srcOrd="22" destOrd="0" presId="urn:microsoft.com/office/officeart/2008/layout/LinedList"/>
    <dgm:cxn modelId="{2A3C11DF-24B9-5048-9F0B-D1276F1CD8B0}" type="presParOf" srcId="{5F03D973-E7ED-1746-B761-33839464F7B5}" destId="{C68683EF-FB66-6B49-9A91-3FCC4B19B7A5}" srcOrd="23" destOrd="0" presId="urn:microsoft.com/office/officeart/2008/layout/LinedList"/>
    <dgm:cxn modelId="{8B72FC27-1D26-954E-B7A3-4EB2E963B3E7}" type="presParOf" srcId="{C68683EF-FB66-6B49-9A91-3FCC4B19B7A5}" destId="{A0E17C91-CC60-5A45-A967-0AE7D31012D6}" srcOrd="0" destOrd="0" presId="urn:microsoft.com/office/officeart/2008/layout/LinedList"/>
    <dgm:cxn modelId="{DA66E575-794E-BC4B-8297-8ACBF3C89816}" type="presParOf" srcId="{C68683EF-FB66-6B49-9A91-3FCC4B19B7A5}" destId="{2FCC46DA-569C-ED49-83D8-EF22E92D0078}" srcOrd="1" destOrd="0" presId="urn:microsoft.com/office/officeart/2008/layout/LinedList"/>
    <dgm:cxn modelId="{168FA2D0-FB68-4E40-AE67-A517535C8FCB}" type="presParOf" srcId="{5F03D973-E7ED-1746-B761-33839464F7B5}" destId="{51B10C35-66F1-9D41-8EB6-81343CA79784}" srcOrd="24" destOrd="0" presId="urn:microsoft.com/office/officeart/2008/layout/LinedList"/>
    <dgm:cxn modelId="{E98D3F5B-262F-C847-ACCC-09D3189D7D76}" type="presParOf" srcId="{5F03D973-E7ED-1746-B761-33839464F7B5}" destId="{CF263D6F-FB84-0744-9818-E2F114E2F902}" srcOrd="25" destOrd="0" presId="urn:microsoft.com/office/officeart/2008/layout/LinedList"/>
    <dgm:cxn modelId="{8F7ABAB1-15AE-A04F-8381-408283E58539}" type="presParOf" srcId="{CF263D6F-FB84-0744-9818-E2F114E2F902}" destId="{0E32FC95-0166-6B4E-9EAF-167BD90EACE9}" srcOrd="0" destOrd="0" presId="urn:microsoft.com/office/officeart/2008/layout/LinedList"/>
    <dgm:cxn modelId="{74573B34-5E6D-AE4A-8CAC-A5024A15738F}" type="presParOf" srcId="{CF263D6F-FB84-0744-9818-E2F114E2F902}" destId="{FA71CCFD-3DE6-1F4F-A98A-865E957111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9F44FD-5D5D-43DD-82ED-F37847D411C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D273CF-2F83-4E8A-8703-801334A3A32F}">
      <dgm:prSet/>
      <dgm:spPr/>
      <dgm:t>
        <a:bodyPr/>
        <a:lstStyle/>
        <a:p>
          <a:r>
            <a:rPr lang="en-US" dirty="0"/>
            <a:t>Consistency</a:t>
          </a:r>
        </a:p>
      </dgm:t>
    </dgm:pt>
    <dgm:pt modelId="{E700A715-C205-45A4-976A-22CC9BDF9640}" type="parTrans" cxnId="{53268980-FB4B-4A66-BC14-2077C1E991C4}">
      <dgm:prSet/>
      <dgm:spPr/>
      <dgm:t>
        <a:bodyPr/>
        <a:lstStyle/>
        <a:p>
          <a:endParaRPr lang="en-US"/>
        </a:p>
      </dgm:t>
    </dgm:pt>
    <dgm:pt modelId="{4D41D6F7-5B46-42A0-BC40-24F826A703A7}" type="sibTrans" cxnId="{53268980-FB4B-4A66-BC14-2077C1E991C4}">
      <dgm:prSet/>
      <dgm:spPr/>
      <dgm:t>
        <a:bodyPr/>
        <a:lstStyle/>
        <a:p>
          <a:endParaRPr lang="en-US"/>
        </a:p>
      </dgm:t>
    </dgm:pt>
    <dgm:pt modelId="{F65CF047-03DD-4C7A-8F22-BBB3AB68CF58}">
      <dgm:prSet/>
      <dgm:spPr/>
      <dgm:t>
        <a:bodyPr/>
        <a:lstStyle/>
        <a:p>
          <a:r>
            <a:rPr lang="en-US" dirty="0"/>
            <a:t>Safety</a:t>
          </a:r>
        </a:p>
      </dgm:t>
    </dgm:pt>
    <dgm:pt modelId="{3F6CF6E0-DCF4-47FA-861A-95F3EBF56A30}" type="parTrans" cxnId="{E57DA7EA-F175-48DC-A154-82C174996020}">
      <dgm:prSet/>
      <dgm:spPr/>
      <dgm:t>
        <a:bodyPr/>
        <a:lstStyle/>
        <a:p>
          <a:endParaRPr lang="en-US"/>
        </a:p>
      </dgm:t>
    </dgm:pt>
    <dgm:pt modelId="{41659029-7BF4-45F3-BBCF-B8BEA62B1FD9}" type="sibTrans" cxnId="{E57DA7EA-F175-48DC-A154-82C174996020}">
      <dgm:prSet/>
      <dgm:spPr/>
      <dgm:t>
        <a:bodyPr/>
        <a:lstStyle/>
        <a:p>
          <a:endParaRPr lang="en-US"/>
        </a:p>
      </dgm:t>
    </dgm:pt>
    <dgm:pt modelId="{1DD3B69F-D01D-4806-9DEA-014B7D5296B3}">
      <dgm:prSet/>
      <dgm:spPr/>
      <dgm:t>
        <a:bodyPr/>
        <a:lstStyle/>
        <a:p>
          <a:r>
            <a:rPr lang="en-US" dirty="0"/>
            <a:t>Community</a:t>
          </a:r>
        </a:p>
      </dgm:t>
    </dgm:pt>
    <dgm:pt modelId="{4712E2C1-72BC-4A58-AD3B-0D1FD6A47DFE}" type="parTrans" cxnId="{30DAAE99-DAB8-4585-9958-DD670D818E8A}">
      <dgm:prSet/>
      <dgm:spPr/>
      <dgm:t>
        <a:bodyPr/>
        <a:lstStyle/>
        <a:p>
          <a:endParaRPr lang="en-US"/>
        </a:p>
      </dgm:t>
    </dgm:pt>
    <dgm:pt modelId="{22AB31A3-4FDF-4395-BE3D-B6E380DFB90E}" type="sibTrans" cxnId="{30DAAE99-DAB8-4585-9958-DD670D818E8A}">
      <dgm:prSet/>
      <dgm:spPr/>
      <dgm:t>
        <a:bodyPr/>
        <a:lstStyle/>
        <a:p>
          <a:endParaRPr lang="en-US"/>
        </a:p>
      </dgm:t>
    </dgm:pt>
    <dgm:pt modelId="{0C0E532A-E82C-487C-BCBB-76CD8773F3F8}">
      <dgm:prSet/>
      <dgm:spPr/>
      <dgm:t>
        <a:bodyPr/>
        <a:lstStyle/>
        <a:p>
          <a:r>
            <a:rPr lang="en-US" dirty="0"/>
            <a:t>Service</a:t>
          </a:r>
        </a:p>
      </dgm:t>
    </dgm:pt>
    <dgm:pt modelId="{AF391773-0757-4A26-A0E3-38DC1E504D7F}" type="parTrans" cxnId="{6C7CF27D-37BE-4DA3-B2A5-8F6C3A952A24}">
      <dgm:prSet/>
      <dgm:spPr/>
      <dgm:t>
        <a:bodyPr/>
        <a:lstStyle/>
        <a:p>
          <a:endParaRPr lang="en-US"/>
        </a:p>
      </dgm:t>
    </dgm:pt>
    <dgm:pt modelId="{FFD54521-C347-4DBC-AD14-93D91ECEFE28}" type="sibTrans" cxnId="{6C7CF27D-37BE-4DA3-B2A5-8F6C3A952A24}">
      <dgm:prSet/>
      <dgm:spPr/>
      <dgm:t>
        <a:bodyPr/>
        <a:lstStyle/>
        <a:p>
          <a:endParaRPr lang="en-US"/>
        </a:p>
      </dgm:t>
    </dgm:pt>
    <dgm:pt modelId="{A8426DFB-2A76-4E59-A129-AC080665F655}">
      <dgm:prSet/>
      <dgm:spPr/>
      <dgm:t>
        <a:bodyPr/>
        <a:lstStyle/>
        <a:p>
          <a:r>
            <a:rPr lang="en-US" dirty="0"/>
            <a:t>Collaboration</a:t>
          </a:r>
        </a:p>
      </dgm:t>
    </dgm:pt>
    <dgm:pt modelId="{8F1986E1-2DFB-4BF8-8E79-2B8E0F6AA47D}" type="parTrans" cxnId="{0F0EBEF2-2D2E-4E8F-9FCC-A86171569CEB}">
      <dgm:prSet/>
      <dgm:spPr/>
      <dgm:t>
        <a:bodyPr/>
        <a:lstStyle/>
        <a:p>
          <a:endParaRPr lang="en-US"/>
        </a:p>
      </dgm:t>
    </dgm:pt>
    <dgm:pt modelId="{28AD888C-79B3-4199-8E2F-0B5C6316DDCF}" type="sibTrans" cxnId="{0F0EBEF2-2D2E-4E8F-9FCC-A86171569CEB}">
      <dgm:prSet/>
      <dgm:spPr/>
      <dgm:t>
        <a:bodyPr/>
        <a:lstStyle/>
        <a:p>
          <a:endParaRPr lang="en-US"/>
        </a:p>
      </dgm:t>
    </dgm:pt>
    <dgm:pt modelId="{28DA90B6-3CBA-407C-8DEC-63DF0B6FB8BB}">
      <dgm:prSet/>
      <dgm:spPr/>
      <dgm:t>
        <a:bodyPr/>
        <a:lstStyle/>
        <a:p>
          <a:r>
            <a:rPr lang="en-US" dirty="0"/>
            <a:t>Responsibility</a:t>
          </a:r>
        </a:p>
      </dgm:t>
    </dgm:pt>
    <dgm:pt modelId="{02F89019-7F2F-4347-9126-A83E206A404F}" type="parTrans" cxnId="{453AAAB5-2316-45FB-8F81-1300420CF732}">
      <dgm:prSet/>
      <dgm:spPr/>
      <dgm:t>
        <a:bodyPr/>
        <a:lstStyle/>
        <a:p>
          <a:endParaRPr lang="en-US"/>
        </a:p>
      </dgm:t>
    </dgm:pt>
    <dgm:pt modelId="{AD74F8FE-38FD-4A3D-9A4A-4F460C4EFC79}" type="sibTrans" cxnId="{453AAAB5-2316-45FB-8F81-1300420CF732}">
      <dgm:prSet/>
      <dgm:spPr/>
      <dgm:t>
        <a:bodyPr/>
        <a:lstStyle/>
        <a:p>
          <a:endParaRPr lang="en-US"/>
        </a:p>
      </dgm:t>
    </dgm:pt>
    <dgm:pt modelId="{ABF1CD8D-E035-41E3-BBF4-FB92D4036B43}">
      <dgm:prSet/>
      <dgm:spPr/>
      <dgm:t>
        <a:bodyPr/>
        <a:lstStyle/>
        <a:p>
          <a:r>
            <a:rPr lang="en-US" dirty="0"/>
            <a:t>People</a:t>
          </a:r>
        </a:p>
      </dgm:t>
    </dgm:pt>
    <dgm:pt modelId="{1C8D4D4D-0697-407B-ACCA-7B73CBF918BC}" type="parTrans" cxnId="{00F50B3F-4360-4B3C-951C-D878A4D2416D}">
      <dgm:prSet/>
      <dgm:spPr/>
      <dgm:t>
        <a:bodyPr/>
        <a:lstStyle/>
        <a:p>
          <a:endParaRPr lang="en-US"/>
        </a:p>
      </dgm:t>
    </dgm:pt>
    <dgm:pt modelId="{6620CCCF-5471-49FF-A05F-33A592903879}" type="sibTrans" cxnId="{00F50B3F-4360-4B3C-951C-D878A4D2416D}">
      <dgm:prSet/>
      <dgm:spPr/>
      <dgm:t>
        <a:bodyPr/>
        <a:lstStyle/>
        <a:p>
          <a:endParaRPr lang="en-US"/>
        </a:p>
      </dgm:t>
    </dgm:pt>
    <dgm:pt modelId="{712FFBC1-DF86-4F5C-A809-5098B4CBD3A0}">
      <dgm:prSet/>
      <dgm:spPr/>
      <dgm:t>
        <a:bodyPr/>
        <a:lstStyle/>
        <a:p>
          <a:r>
            <a:rPr lang="en-US" dirty="0"/>
            <a:t>Commitment</a:t>
          </a:r>
        </a:p>
      </dgm:t>
    </dgm:pt>
    <dgm:pt modelId="{C370EDF1-6383-4ED3-BFBC-DFAEDF42283C}" type="parTrans" cxnId="{DA9C5127-C06E-4FD6-AD3F-E8E9D99CBD58}">
      <dgm:prSet/>
      <dgm:spPr/>
      <dgm:t>
        <a:bodyPr/>
        <a:lstStyle/>
        <a:p>
          <a:endParaRPr lang="en-US"/>
        </a:p>
      </dgm:t>
    </dgm:pt>
    <dgm:pt modelId="{32ACF91E-D6BB-4647-90C7-C8B993AFB8F5}" type="sibTrans" cxnId="{DA9C5127-C06E-4FD6-AD3F-E8E9D99CBD58}">
      <dgm:prSet/>
      <dgm:spPr/>
      <dgm:t>
        <a:bodyPr/>
        <a:lstStyle/>
        <a:p>
          <a:endParaRPr lang="en-US"/>
        </a:p>
      </dgm:t>
    </dgm:pt>
    <dgm:pt modelId="{C255DA11-44AA-4753-8E9C-BE4C8084A2CD}">
      <dgm:prSet/>
      <dgm:spPr/>
      <dgm:t>
        <a:bodyPr/>
        <a:lstStyle/>
        <a:p>
          <a:r>
            <a:rPr lang="en-US" dirty="0"/>
            <a:t>Dependability</a:t>
          </a:r>
        </a:p>
      </dgm:t>
    </dgm:pt>
    <dgm:pt modelId="{A6C7BF68-1DC3-4779-9D8C-26940E1DB7DB}" type="parTrans" cxnId="{920C4D41-0E0B-46E9-82CC-266E27350150}">
      <dgm:prSet/>
      <dgm:spPr/>
      <dgm:t>
        <a:bodyPr/>
        <a:lstStyle/>
        <a:p>
          <a:endParaRPr lang="en-US"/>
        </a:p>
      </dgm:t>
    </dgm:pt>
    <dgm:pt modelId="{3C0230AA-03B3-4EBA-AFE0-C63E04E38EFD}" type="sibTrans" cxnId="{920C4D41-0E0B-46E9-82CC-266E27350150}">
      <dgm:prSet/>
      <dgm:spPr/>
      <dgm:t>
        <a:bodyPr/>
        <a:lstStyle/>
        <a:p>
          <a:endParaRPr lang="en-US"/>
        </a:p>
      </dgm:t>
    </dgm:pt>
    <dgm:pt modelId="{B4FE79F2-9F20-4760-81B6-56657F9B4A25}">
      <dgm:prSet/>
      <dgm:spPr/>
      <dgm:t>
        <a:bodyPr/>
        <a:lstStyle/>
        <a:p>
          <a:r>
            <a:rPr lang="en-US" dirty="0"/>
            <a:t>Reliability</a:t>
          </a:r>
        </a:p>
      </dgm:t>
    </dgm:pt>
    <dgm:pt modelId="{5788E9A8-AC71-4E59-B743-AC4C0C8E64BA}" type="parTrans" cxnId="{AC879B17-2A72-4F22-81FA-9E3CA9649289}">
      <dgm:prSet/>
      <dgm:spPr/>
      <dgm:t>
        <a:bodyPr/>
        <a:lstStyle/>
        <a:p>
          <a:endParaRPr lang="en-US"/>
        </a:p>
      </dgm:t>
    </dgm:pt>
    <dgm:pt modelId="{B5E10F03-CDD4-44C4-AFBA-DD44943E14EA}" type="sibTrans" cxnId="{AC879B17-2A72-4F22-81FA-9E3CA9649289}">
      <dgm:prSet/>
      <dgm:spPr/>
      <dgm:t>
        <a:bodyPr/>
        <a:lstStyle/>
        <a:p>
          <a:endParaRPr lang="en-US"/>
        </a:p>
      </dgm:t>
    </dgm:pt>
    <dgm:pt modelId="{04E6A112-3F97-49FB-B8E2-22B890DEEEA3}">
      <dgm:prSet/>
      <dgm:spPr/>
      <dgm:t>
        <a:bodyPr/>
        <a:lstStyle/>
        <a:p>
          <a:r>
            <a:rPr lang="en-US" dirty="0"/>
            <a:t>Loyalty</a:t>
          </a:r>
        </a:p>
      </dgm:t>
    </dgm:pt>
    <dgm:pt modelId="{653BC16F-348A-4D22-9835-77BA3C5D48FE}" type="parTrans" cxnId="{A10B3B3D-61F0-4E80-954C-F17624F45A25}">
      <dgm:prSet/>
      <dgm:spPr/>
      <dgm:t>
        <a:bodyPr/>
        <a:lstStyle/>
        <a:p>
          <a:endParaRPr lang="en-US"/>
        </a:p>
      </dgm:t>
    </dgm:pt>
    <dgm:pt modelId="{8F13860A-7221-4E18-928B-5623FFF9B147}" type="sibTrans" cxnId="{A10B3B3D-61F0-4E80-954C-F17624F45A25}">
      <dgm:prSet/>
      <dgm:spPr/>
      <dgm:t>
        <a:bodyPr/>
        <a:lstStyle/>
        <a:p>
          <a:endParaRPr lang="en-US"/>
        </a:p>
      </dgm:t>
    </dgm:pt>
    <dgm:pt modelId="{3F50CC16-1C35-4A4B-8C1D-40328FFD16EE}">
      <dgm:prSet/>
      <dgm:spPr/>
      <dgm:t>
        <a:bodyPr/>
        <a:lstStyle/>
        <a:p>
          <a:r>
            <a:rPr lang="en-US" dirty="0"/>
            <a:t>Open-mindedness</a:t>
          </a:r>
        </a:p>
      </dgm:t>
    </dgm:pt>
    <dgm:pt modelId="{19CB0746-A975-4DF4-B58B-B09380172D7C}" type="parTrans" cxnId="{880E2D6F-129B-491A-91D0-70A4E3533B20}">
      <dgm:prSet/>
      <dgm:spPr/>
      <dgm:t>
        <a:bodyPr/>
        <a:lstStyle/>
        <a:p>
          <a:endParaRPr lang="en-US"/>
        </a:p>
      </dgm:t>
    </dgm:pt>
    <dgm:pt modelId="{5D756E33-F143-4348-9561-809D7242D1C4}" type="sibTrans" cxnId="{880E2D6F-129B-491A-91D0-70A4E3533B20}">
      <dgm:prSet/>
      <dgm:spPr/>
      <dgm:t>
        <a:bodyPr/>
        <a:lstStyle/>
        <a:p>
          <a:endParaRPr lang="en-US"/>
        </a:p>
      </dgm:t>
    </dgm:pt>
    <dgm:pt modelId="{F99A8DEF-80B3-BB4F-93DE-F72C37768C5B}">
      <dgm:prSet/>
      <dgm:spPr/>
      <dgm:t>
        <a:bodyPr/>
        <a:lstStyle/>
        <a:p>
          <a:r>
            <a:rPr lang="en-US"/>
            <a:t>Efficiency</a:t>
          </a:r>
          <a:endParaRPr lang="en-US" dirty="0"/>
        </a:p>
      </dgm:t>
    </dgm:pt>
    <dgm:pt modelId="{2081C1BA-0C4C-A148-9AEB-297EAECB03C6}" type="parTrans" cxnId="{9E3E9D72-CBE2-A04B-983E-26C875A36435}">
      <dgm:prSet/>
      <dgm:spPr/>
      <dgm:t>
        <a:bodyPr/>
        <a:lstStyle/>
        <a:p>
          <a:endParaRPr lang="en-US"/>
        </a:p>
      </dgm:t>
    </dgm:pt>
    <dgm:pt modelId="{1974E8E1-6397-8243-97FB-E497392784F7}" type="sibTrans" cxnId="{9E3E9D72-CBE2-A04B-983E-26C875A36435}">
      <dgm:prSet/>
      <dgm:spPr/>
      <dgm:t>
        <a:bodyPr/>
        <a:lstStyle/>
        <a:p>
          <a:endParaRPr lang="en-US"/>
        </a:p>
      </dgm:t>
    </dgm:pt>
    <dgm:pt modelId="{5F03D973-E7ED-1746-B761-33839464F7B5}" type="pres">
      <dgm:prSet presAssocID="{989F44FD-5D5D-43DD-82ED-F37847D411C3}" presName="vert0" presStyleCnt="0">
        <dgm:presLayoutVars>
          <dgm:dir/>
          <dgm:animOne val="branch"/>
          <dgm:animLvl val="lvl"/>
        </dgm:presLayoutVars>
      </dgm:prSet>
      <dgm:spPr/>
    </dgm:pt>
    <dgm:pt modelId="{A350BACE-0051-9F46-80D4-11F0A777AEA7}" type="pres">
      <dgm:prSet presAssocID="{F65CF047-03DD-4C7A-8F22-BBB3AB68CF58}" presName="thickLine" presStyleLbl="alignNode1" presStyleIdx="0" presStyleCnt="13"/>
      <dgm:spPr/>
    </dgm:pt>
    <dgm:pt modelId="{ED664D07-4AC6-A44E-86D0-F51DF893694C}" type="pres">
      <dgm:prSet presAssocID="{F65CF047-03DD-4C7A-8F22-BBB3AB68CF58}" presName="horz1" presStyleCnt="0"/>
      <dgm:spPr/>
    </dgm:pt>
    <dgm:pt modelId="{99AC1865-E31D-C346-B1D9-E95510C35349}" type="pres">
      <dgm:prSet presAssocID="{F65CF047-03DD-4C7A-8F22-BBB3AB68CF58}" presName="tx1" presStyleLbl="revTx" presStyleIdx="0" presStyleCnt="13"/>
      <dgm:spPr/>
    </dgm:pt>
    <dgm:pt modelId="{6963911D-C10B-2746-83AF-D22DF38B3325}" type="pres">
      <dgm:prSet presAssocID="{F65CF047-03DD-4C7A-8F22-BBB3AB68CF58}" presName="vert1" presStyleCnt="0"/>
      <dgm:spPr/>
    </dgm:pt>
    <dgm:pt modelId="{769C9D03-CE80-3D45-B153-5BB971C06217}" type="pres">
      <dgm:prSet presAssocID="{1DD3B69F-D01D-4806-9DEA-014B7D5296B3}" presName="thickLine" presStyleLbl="alignNode1" presStyleIdx="1" presStyleCnt="13"/>
      <dgm:spPr/>
    </dgm:pt>
    <dgm:pt modelId="{12FF244F-0A99-D24C-8E68-C4F4F82212FA}" type="pres">
      <dgm:prSet presAssocID="{1DD3B69F-D01D-4806-9DEA-014B7D5296B3}" presName="horz1" presStyleCnt="0"/>
      <dgm:spPr/>
    </dgm:pt>
    <dgm:pt modelId="{A904A194-FEB0-5B46-A066-DB745BF4A40C}" type="pres">
      <dgm:prSet presAssocID="{1DD3B69F-D01D-4806-9DEA-014B7D5296B3}" presName="tx1" presStyleLbl="revTx" presStyleIdx="1" presStyleCnt="13"/>
      <dgm:spPr/>
    </dgm:pt>
    <dgm:pt modelId="{66DE55B1-7E96-8446-8F52-6D0FF48EED97}" type="pres">
      <dgm:prSet presAssocID="{1DD3B69F-D01D-4806-9DEA-014B7D5296B3}" presName="vert1" presStyleCnt="0"/>
      <dgm:spPr/>
    </dgm:pt>
    <dgm:pt modelId="{3E1AA498-0C2B-A446-8EF1-6ECF413CD9E9}" type="pres">
      <dgm:prSet presAssocID="{0C0E532A-E82C-487C-BCBB-76CD8773F3F8}" presName="thickLine" presStyleLbl="alignNode1" presStyleIdx="2" presStyleCnt="13"/>
      <dgm:spPr/>
    </dgm:pt>
    <dgm:pt modelId="{9BE23B7C-88A7-DF43-82A5-03145252A5DB}" type="pres">
      <dgm:prSet presAssocID="{0C0E532A-E82C-487C-BCBB-76CD8773F3F8}" presName="horz1" presStyleCnt="0"/>
      <dgm:spPr/>
    </dgm:pt>
    <dgm:pt modelId="{B8EBD40E-87CF-1B40-852D-F7BF3825A18F}" type="pres">
      <dgm:prSet presAssocID="{0C0E532A-E82C-487C-BCBB-76CD8773F3F8}" presName="tx1" presStyleLbl="revTx" presStyleIdx="2" presStyleCnt="13"/>
      <dgm:spPr/>
    </dgm:pt>
    <dgm:pt modelId="{5F351300-E3CC-1F47-A88C-6A14AE370385}" type="pres">
      <dgm:prSet presAssocID="{0C0E532A-E82C-487C-BCBB-76CD8773F3F8}" presName="vert1" presStyleCnt="0"/>
      <dgm:spPr/>
    </dgm:pt>
    <dgm:pt modelId="{702079AA-01BF-2842-9CEB-F4786CB97967}" type="pres">
      <dgm:prSet presAssocID="{A8426DFB-2A76-4E59-A129-AC080665F655}" presName="thickLine" presStyleLbl="alignNode1" presStyleIdx="3" presStyleCnt="13"/>
      <dgm:spPr/>
    </dgm:pt>
    <dgm:pt modelId="{71F6347B-4D7C-9340-8869-C617638C9A12}" type="pres">
      <dgm:prSet presAssocID="{A8426DFB-2A76-4E59-A129-AC080665F655}" presName="horz1" presStyleCnt="0"/>
      <dgm:spPr/>
    </dgm:pt>
    <dgm:pt modelId="{868C64A0-1FF5-D141-AD9A-8DC822DFC0CC}" type="pres">
      <dgm:prSet presAssocID="{A8426DFB-2A76-4E59-A129-AC080665F655}" presName="tx1" presStyleLbl="revTx" presStyleIdx="3" presStyleCnt="13"/>
      <dgm:spPr/>
    </dgm:pt>
    <dgm:pt modelId="{35DFFD92-289A-4041-9F7A-38BE7B1F7B99}" type="pres">
      <dgm:prSet presAssocID="{A8426DFB-2A76-4E59-A129-AC080665F655}" presName="vert1" presStyleCnt="0"/>
      <dgm:spPr/>
    </dgm:pt>
    <dgm:pt modelId="{1F6E09CB-F8FB-C747-A6E5-E7A8941D2A8D}" type="pres">
      <dgm:prSet presAssocID="{28DA90B6-3CBA-407C-8DEC-63DF0B6FB8BB}" presName="thickLine" presStyleLbl="alignNode1" presStyleIdx="4" presStyleCnt="13"/>
      <dgm:spPr/>
    </dgm:pt>
    <dgm:pt modelId="{85EFD1AF-D9E9-B344-B22F-220CA78D8F32}" type="pres">
      <dgm:prSet presAssocID="{28DA90B6-3CBA-407C-8DEC-63DF0B6FB8BB}" presName="horz1" presStyleCnt="0"/>
      <dgm:spPr/>
    </dgm:pt>
    <dgm:pt modelId="{9F884BDD-274E-D240-A2A0-FFF828B17E61}" type="pres">
      <dgm:prSet presAssocID="{28DA90B6-3CBA-407C-8DEC-63DF0B6FB8BB}" presName="tx1" presStyleLbl="revTx" presStyleIdx="4" presStyleCnt="13"/>
      <dgm:spPr/>
    </dgm:pt>
    <dgm:pt modelId="{8D36D84B-4F5D-8643-9DA0-788C202F4832}" type="pres">
      <dgm:prSet presAssocID="{28DA90B6-3CBA-407C-8DEC-63DF0B6FB8BB}" presName="vert1" presStyleCnt="0"/>
      <dgm:spPr/>
    </dgm:pt>
    <dgm:pt modelId="{64A955F9-854F-024F-A858-257C061A218E}" type="pres">
      <dgm:prSet presAssocID="{ABF1CD8D-E035-41E3-BBF4-FB92D4036B43}" presName="thickLine" presStyleLbl="alignNode1" presStyleIdx="5" presStyleCnt="13"/>
      <dgm:spPr/>
    </dgm:pt>
    <dgm:pt modelId="{031AC0C5-5AAA-B049-9A42-03391462B319}" type="pres">
      <dgm:prSet presAssocID="{ABF1CD8D-E035-41E3-BBF4-FB92D4036B43}" presName="horz1" presStyleCnt="0"/>
      <dgm:spPr/>
    </dgm:pt>
    <dgm:pt modelId="{069AC0D7-DE9C-D047-9932-50D867323B98}" type="pres">
      <dgm:prSet presAssocID="{ABF1CD8D-E035-41E3-BBF4-FB92D4036B43}" presName="tx1" presStyleLbl="revTx" presStyleIdx="5" presStyleCnt="13"/>
      <dgm:spPr/>
    </dgm:pt>
    <dgm:pt modelId="{B0D8F98F-3433-8941-84B5-F010868835EA}" type="pres">
      <dgm:prSet presAssocID="{ABF1CD8D-E035-41E3-BBF4-FB92D4036B43}" presName="vert1" presStyleCnt="0"/>
      <dgm:spPr/>
    </dgm:pt>
    <dgm:pt modelId="{DA5E761B-ABAC-BD44-8745-FC98E3BB010D}" type="pres">
      <dgm:prSet presAssocID="{712FFBC1-DF86-4F5C-A809-5098B4CBD3A0}" presName="thickLine" presStyleLbl="alignNode1" presStyleIdx="6" presStyleCnt="13"/>
      <dgm:spPr/>
    </dgm:pt>
    <dgm:pt modelId="{67FE5EFD-3864-3142-861E-06447E3AD12A}" type="pres">
      <dgm:prSet presAssocID="{712FFBC1-DF86-4F5C-A809-5098B4CBD3A0}" presName="horz1" presStyleCnt="0"/>
      <dgm:spPr/>
    </dgm:pt>
    <dgm:pt modelId="{4D43C4C1-3CE0-A346-A501-6D7B3987DE80}" type="pres">
      <dgm:prSet presAssocID="{712FFBC1-DF86-4F5C-A809-5098B4CBD3A0}" presName="tx1" presStyleLbl="revTx" presStyleIdx="6" presStyleCnt="13"/>
      <dgm:spPr/>
    </dgm:pt>
    <dgm:pt modelId="{634A41D5-A0A5-664F-96DA-543BD309E493}" type="pres">
      <dgm:prSet presAssocID="{712FFBC1-DF86-4F5C-A809-5098B4CBD3A0}" presName="vert1" presStyleCnt="0"/>
      <dgm:spPr/>
    </dgm:pt>
    <dgm:pt modelId="{18838A8F-6ED2-164E-8621-56E24DF75718}" type="pres">
      <dgm:prSet presAssocID="{C255DA11-44AA-4753-8E9C-BE4C8084A2CD}" presName="thickLine" presStyleLbl="alignNode1" presStyleIdx="7" presStyleCnt="13"/>
      <dgm:spPr/>
    </dgm:pt>
    <dgm:pt modelId="{3566DAFA-3E64-4445-B0FC-FDA8E3BF3F6C}" type="pres">
      <dgm:prSet presAssocID="{C255DA11-44AA-4753-8E9C-BE4C8084A2CD}" presName="horz1" presStyleCnt="0"/>
      <dgm:spPr/>
    </dgm:pt>
    <dgm:pt modelId="{51A04EF1-4320-9942-817D-AB3F6FF8573E}" type="pres">
      <dgm:prSet presAssocID="{C255DA11-44AA-4753-8E9C-BE4C8084A2CD}" presName="tx1" presStyleLbl="revTx" presStyleIdx="7" presStyleCnt="13"/>
      <dgm:spPr/>
    </dgm:pt>
    <dgm:pt modelId="{3BD077B2-D045-3642-8BA3-A59E532CEFA5}" type="pres">
      <dgm:prSet presAssocID="{C255DA11-44AA-4753-8E9C-BE4C8084A2CD}" presName="vert1" presStyleCnt="0"/>
      <dgm:spPr/>
    </dgm:pt>
    <dgm:pt modelId="{70F9EAB1-D520-8F45-8EE3-C14C1AF6AB60}" type="pres">
      <dgm:prSet presAssocID="{B4FE79F2-9F20-4760-81B6-56657F9B4A25}" presName="thickLine" presStyleLbl="alignNode1" presStyleIdx="8" presStyleCnt="13"/>
      <dgm:spPr/>
    </dgm:pt>
    <dgm:pt modelId="{638EB906-1732-3A4F-B1CE-CE2A1F1B1CC2}" type="pres">
      <dgm:prSet presAssocID="{B4FE79F2-9F20-4760-81B6-56657F9B4A25}" presName="horz1" presStyleCnt="0"/>
      <dgm:spPr/>
    </dgm:pt>
    <dgm:pt modelId="{D90A22E7-540A-F849-87A8-A7801191C42A}" type="pres">
      <dgm:prSet presAssocID="{B4FE79F2-9F20-4760-81B6-56657F9B4A25}" presName="tx1" presStyleLbl="revTx" presStyleIdx="8" presStyleCnt="13"/>
      <dgm:spPr/>
    </dgm:pt>
    <dgm:pt modelId="{833D8F6B-FEBD-344F-9276-4B8507BA9F34}" type="pres">
      <dgm:prSet presAssocID="{B4FE79F2-9F20-4760-81B6-56657F9B4A25}" presName="vert1" presStyleCnt="0"/>
      <dgm:spPr/>
    </dgm:pt>
    <dgm:pt modelId="{7BC43D97-CCC8-1B45-A068-03942A37846F}" type="pres">
      <dgm:prSet presAssocID="{04E6A112-3F97-49FB-B8E2-22B890DEEEA3}" presName="thickLine" presStyleLbl="alignNode1" presStyleIdx="9" presStyleCnt="13"/>
      <dgm:spPr/>
    </dgm:pt>
    <dgm:pt modelId="{69E39FEF-031F-8D4E-92DB-476C3AAAF254}" type="pres">
      <dgm:prSet presAssocID="{04E6A112-3F97-49FB-B8E2-22B890DEEEA3}" presName="horz1" presStyleCnt="0"/>
      <dgm:spPr/>
    </dgm:pt>
    <dgm:pt modelId="{27D4772D-58CE-484D-9D0B-186640EC812D}" type="pres">
      <dgm:prSet presAssocID="{04E6A112-3F97-49FB-B8E2-22B890DEEEA3}" presName="tx1" presStyleLbl="revTx" presStyleIdx="9" presStyleCnt="13"/>
      <dgm:spPr/>
    </dgm:pt>
    <dgm:pt modelId="{9925F4CE-C780-B545-8AFA-72B518266452}" type="pres">
      <dgm:prSet presAssocID="{04E6A112-3F97-49FB-B8E2-22B890DEEEA3}" presName="vert1" presStyleCnt="0"/>
      <dgm:spPr/>
    </dgm:pt>
    <dgm:pt modelId="{B4B7F4B6-E17F-C049-97A7-91DC3A0ED3BE}" type="pres">
      <dgm:prSet presAssocID="{3F50CC16-1C35-4A4B-8C1D-40328FFD16EE}" presName="thickLine" presStyleLbl="alignNode1" presStyleIdx="10" presStyleCnt="13"/>
      <dgm:spPr/>
    </dgm:pt>
    <dgm:pt modelId="{C68683EF-FB66-6B49-9A91-3FCC4B19B7A5}" type="pres">
      <dgm:prSet presAssocID="{3F50CC16-1C35-4A4B-8C1D-40328FFD16EE}" presName="horz1" presStyleCnt="0"/>
      <dgm:spPr/>
    </dgm:pt>
    <dgm:pt modelId="{A0E17C91-CC60-5A45-A967-0AE7D31012D6}" type="pres">
      <dgm:prSet presAssocID="{3F50CC16-1C35-4A4B-8C1D-40328FFD16EE}" presName="tx1" presStyleLbl="revTx" presStyleIdx="10" presStyleCnt="13"/>
      <dgm:spPr/>
    </dgm:pt>
    <dgm:pt modelId="{2FCC46DA-569C-ED49-83D8-EF22E92D0078}" type="pres">
      <dgm:prSet presAssocID="{3F50CC16-1C35-4A4B-8C1D-40328FFD16EE}" presName="vert1" presStyleCnt="0"/>
      <dgm:spPr/>
    </dgm:pt>
    <dgm:pt modelId="{80BA7714-38B2-1944-A938-B2C24B90E2B9}" type="pres">
      <dgm:prSet presAssocID="{09D273CF-2F83-4E8A-8703-801334A3A32F}" presName="thickLine" presStyleLbl="alignNode1" presStyleIdx="11" presStyleCnt="13"/>
      <dgm:spPr/>
    </dgm:pt>
    <dgm:pt modelId="{E1FFAE79-EB58-4B41-A861-FC96477FBEF4}" type="pres">
      <dgm:prSet presAssocID="{09D273CF-2F83-4E8A-8703-801334A3A32F}" presName="horz1" presStyleCnt="0"/>
      <dgm:spPr/>
    </dgm:pt>
    <dgm:pt modelId="{9C8BB886-362D-484D-9B8E-8B7896F5FFA5}" type="pres">
      <dgm:prSet presAssocID="{09D273CF-2F83-4E8A-8703-801334A3A32F}" presName="tx1" presStyleLbl="revTx" presStyleIdx="11" presStyleCnt="13"/>
      <dgm:spPr/>
    </dgm:pt>
    <dgm:pt modelId="{080F203C-D961-FA49-B5CC-BA0FD4A68BB5}" type="pres">
      <dgm:prSet presAssocID="{09D273CF-2F83-4E8A-8703-801334A3A32F}" presName="vert1" presStyleCnt="0"/>
      <dgm:spPr/>
    </dgm:pt>
    <dgm:pt modelId="{E91C5A76-B332-494A-893B-CE8C9272E2F8}" type="pres">
      <dgm:prSet presAssocID="{F99A8DEF-80B3-BB4F-93DE-F72C37768C5B}" presName="thickLine" presStyleLbl="alignNode1" presStyleIdx="12" presStyleCnt="13"/>
      <dgm:spPr/>
    </dgm:pt>
    <dgm:pt modelId="{207292F5-8399-3E47-AEF3-4925A6CBD438}" type="pres">
      <dgm:prSet presAssocID="{F99A8DEF-80B3-BB4F-93DE-F72C37768C5B}" presName="horz1" presStyleCnt="0"/>
      <dgm:spPr/>
    </dgm:pt>
    <dgm:pt modelId="{0994CC5D-6E14-E54A-B9F8-AA6514F49877}" type="pres">
      <dgm:prSet presAssocID="{F99A8DEF-80B3-BB4F-93DE-F72C37768C5B}" presName="tx1" presStyleLbl="revTx" presStyleIdx="12" presStyleCnt="13"/>
      <dgm:spPr/>
    </dgm:pt>
    <dgm:pt modelId="{5E3C6CF1-6BAE-B941-A13F-EEA3120D54CB}" type="pres">
      <dgm:prSet presAssocID="{F99A8DEF-80B3-BB4F-93DE-F72C37768C5B}" presName="vert1" presStyleCnt="0"/>
      <dgm:spPr/>
    </dgm:pt>
  </dgm:ptLst>
  <dgm:cxnLst>
    <dgm:cxn modelId="{6DB3B70E-48DD-F944-BC0D-A7D8D434CA50}" type="presOf" srcId="{28DA90B6-3CBA-407C-8DEC-63DF0B6FB8BB}" destId="{9F884BDD-274E-D240-A2A0-FFF828B17E61}" srcOrd="0" destOrd="0" presId="urn:microsoft.com/office/officeart/2008/layout/LinedList"/>
    <dgm:cxn modelId="{AC879B17-2A72-4F22-81FA-9E3CA9649289}" srcId="{989F44FD-5D5D-43DD-82ED-F37847D411C3}" destId="{B4FE79F2-9F20-4760-81B6-56657F9B4A25}" srcOrd="8" destOrd="0" parTransId="{5788E9A8-AC71-4E59-B743-AC4C0C8E64BA}" sibTransId="{B5E10F03-CDD4-44C4-AFBA-DD44943E14EA}"/>
    <dgm:cxn modelId="{DA9C5127-C06E-4FD6-AD3F-E8E9D99CBD58}" srcId="{989F44FD-5D5D-43DD-82ED-F37847D411C3}" destId="{712FFBC1-DF86-4F5C-A809-5098B4CBD3A0}" srcOrd="6" destOrd="0" parTransId="{C370EDF1-6383-4ED3-BFBC-DFAEDF42283C}" sibTransId="{32ACF91E-D6BB-4647-90C7-C8B993AFB8F5}"/>
    <dgm:cxn modelId="{8874D62D-A315-7946-8B82-D771499D3876}" type="presOf" srcId="{712FFBC1-DF86-4F5C-A809-5098B4CBD3A0}" destId="{4D43C4C1-3CE0-A346-A501-6D7B3987DE80}" srcOrd="0" destOrd="0" presId="urn:microsoft.com/office/officeart/2008/layout/LinedList"/>
    <dgm:cxn modelId="{874FD239-EBFF-2B42-87A6-F1DC01E4A046}" type="presOf" srcId="{989F44FD-5D5D-43DD-82ED-F37847D411C3}" destId="{5F03D973-E7ED-1746-B761-33839464F7B5}" srcOrd="0" destOrd="0" presId="urn:microsoft.com/office/officeart/2008/layout/LinedList"/>
    <dgm:cxn modelId="{8377B33B-F640-C345-B1D1-66E46CD7C5CB}" type="presOf" srcId="{04E6A112-3F97-49FB-B8E2-22B890DEEEA3}" destId="{27D4772D-58CE-484D-9D0B-186640EC812D}" srcOrd="0" destOrd="0" presId="urn:microsoft.com/office/officeart/2008/layout/LinedList"/>
    <dgm:cxn modelId="{A10B3B3D-61F0-4E80-954C-F17624F45A25}" srcId="{989F44FD-5D5D-43DD-82ED-F37847D411C3}" destId="{04E6A112-3F97-49FB-B8E2-22B890DEEEA3}" srcOrd="9" destOrd="0" parTransId="{653BC16F-348A-4D22-9835-77BA3C5D48FE}" sibTransId="{8F13860A-7221-4E18-928B-5623FFF9B147}"/>
    <dgm:cxn modelId="{11D38D3E-5D18-AE43-A4DD-D92A68C2C87C}" type="presOf" srcId="{09D273CF-2F83-4E8A-8703-801334A3A32F}" destId="{9C8BB886-362D-484D-9B8E-8B7896F5FFA5}" srcOrd="0" destOrd="0" presId="urn:microsoft.com/office/officeart/2008/layout/LinedList"/>
    <dgm:cxn modelId="{00F50B3F-4360-4B3C-951C-D878A4D2416D}" srcId="{989F44FD-5D5D-43DD-82ED-F37847D411C3}" destId="{ABF1CD8D-E035-41E3-BBF4-FB92D4036B43}" srcOrd="5" destOrd="0" parTransId="{1C8D4D4D-0697-407B-ACCA-7B73CBF918BC}" sibTransId="{6620CCCF-5471-49FF-A05F-33A592903879}"/>
    <dgm:cxn modelId="{920C4D41-0E0B-46E9-82CC-266E27350150}" srcId="{989F44FD-5D5D-43DD-82ED-F37847D411C3}" destId="{C255DA11-44AA-4753-8E9C-BE4C8084A2CD}" srcOrd="7" destOrd="0" parTransId="{A6C7BF68-1DC3-4779-9D8C-26940E1DB7DB}" sibTransId="{3C0230AA-03B3-4EBA-AFE0-C63E04E38EFD}"/>
    <dgm:cxn modelId="{4758FD5C-902C-904C-A782-9C17F45F39A2}" type="presOf" srcId="{F65CF047-03DD-4C7A-8F22-BBB3AB68CF58}" destId="{99AC1865-E31D-C346-B1D9-E95510C35349}" srcOrd="0" destOrd="0" presId="urn:microsoft.com/office/officeart/2008/layout/LinedList"/>
    <dgm:cxn modelId="{880E2D6F-129B-491A-91D0-70A4E3533B20}" srcId="{989F44FD-5D5D-43DD-82ED-F37847D411C3}" destId="{3F50CC16-1C35-4A4B-8C1D-40328FFD16EE}" srcOrd="10" destOrd="0" parTransId="{19CB0746-A975-4DF4-B58B-B09380172D7C}" sibTransId="{5D756E33-F143-4348-9561-809D7242D1C4}"/>
    <dgm:cxn modelId="{2D8FE06F-7F78-D14E-AD9A-3E733602C8D6}" type="presOf" srcId="{F99A8DEF-80B3-BB4F-93DE-F72C37768C5B}" destId="{0994CC5D-6E14-E54A-B9F8-AA6514F49877}" srcOrd="0" destOrd="0" presId="urn:microsoft.com/office/officeart/2008/layout/LinedList"/>
    <dgm:cxn modelId="{9E3E9D72-CBE2-A04B-983E-26C875A36435}" srcId="{989F44FD-5D5D-43DD-82ED-F37847D411C3}" destId="{F99A8DEF-80B3-BB4F-93DE-F72C37768C5B}" srcOrd="12" destOrd="0" parTransId="{2081C1BA-0C4C-A148-9AEB-297EAECB03C6}" sibTransId="{1974E8E1-6397-8243-97FB-E497392784F7}"/>
    <dgm:cxn modelId="{6C7CF27D-37BE-4DA3-B2A5-8F6C3A952A24}" srcId="{989F44FD-5D5D-43DD-82ED-F37847D411C3}" destId="{0C0E532A-E82C-487C-BCBB-76CD8773F3F8}" srcOrd="2" destOrd="0" parTransId="{AF391773-0757-4A26-A0E3-38DC1E504D7F}" sibTransId="{FFD54521-C347-4DBC-AD14-93D91ECEFE28}"/>
    <dgm:cxn modelId="{53268980-FB4B-4A66-BC14-2077C1E991C4}" srcId="{989F44FD-5D5D-43DD-82ED-F37847D411C3}" destId="{09D273CF-2F83-4E8A-8703-801334A3A32F}" srcOrd="11" destOrd="0" parTransId="{E700A715-C205-45A4-976A-22CC9BDF9640}" sibTransId="{4D41D6F7-5B46-42A0-BC40-24F826A703A7}"/>
    <dgm:cxn modelId="{30DAAE99-DAB8-4585-9958-DD670D818E8A}" srcId="{989F44FD-5D5D-43DD-82ED-F37847D411C3}" destId="{1DD3B69F-D01D-4806-9DEA-014B7D5296B3}" srcOrd="1" destOrd="0" parTransId="{4712E2C1-72BC-4A58-AD3B-0D1FD6A47DFE}" sibTransId="{22AB31A3-4FDF-4395-BE3D-B6E380DFB90E}"/>
    <dgm:cxn modelId="{453AAAB5-2316-45FB-8F81-1300420CF732}" srcId="{989F44FD-5D5D-43DD-82ED-F37847D411C3}" destId="{28DA90B6-3CBA-407C-8DEC-63DF0B6FB8BB}" srcOrd="4" destOrd="0" parTransId="{02F89019-7F2F-4347-9126-A83E206A404F}" sibTransId="{AD74F8FE-38FD-4A3D-9A4A-4F460C4EFC79}"/>
    <dgm:cxn modelId="{7BCD98C2-B522-6C4B-8F90-BE6ADA0E2313}" type="presOf" srcId="{A8426DFB-2A76-4E59-A129-AC080665F655}" destId="{868C64A0-1FF5-D141-AD9A-8DC822DFC0CC}" srcOrd="0" destOrd="0" presId="urn:microsoft.com/office/officeart/2008/layout/LinedList"/>
    <dgm:cxn modelId="{E325F2D1-34D4-3447-AA44-8AAFF0DC15C3}" type="presOf" srcId="{ABF1CD8D-E035-41E3-BBF4-FB92D4036B43}" destId="{069AC0D7-DE9C-D047-9932-50D867323B98}" srcOrd="0" destOrd="0" presId="urn:microsoft.com/office/officeart/2008/layout/LinedList"/>
    <dgm:cxn modelId="{91ABC1D2-9CBC-4C40-93D5-2DE9A4858EE9}" type="presOf" srcId="{3F50CC16-1C35-4A4B-8C1D-40328FFD16EE}" destId="{A0E17C91-CC60-5A45-A967-0AE7D31012D6}" srcOrd="0" destOrd="0" presId="urn:microsoft.com/office/officeart/2008/layout/LinedList"/>
    <dgm:cxn modelId="{597418D5-6F8E-384B-BCC6-5276D534C3C0}" type="presOf" srcId="{C255DA11-44AA-4753-8E9C-BE4C8084A2CD}" destId="{51A04EF1-4320-9942-817D-AB3F6FF8573E}" srcOrd="0" destOrd="0" presId="urn:microsoft.com/office/officeart/2008/layout/LinedList"/>
    <dgm:cxn modelId="{9AF115E6-7336-8942-A502-70C2696BFACB}" type="presOf" srcId="{0C0E532A-E82C-487C-BCBB-76CD8773F3F8}" destId="{B8EBD40E-87CF-1B40-852D-F7BF3825A18F}" srcOrd="0" destOrd="0" presId="urn:microsoft.com/office/officeart/2008/layout/LinedList"/>
    <dgm:cxn modelId="{E57DA7EA-F175-48DC-A154-82C174996020}" srcId="{989F44FD-5D5D-43DD-82ED-F37847D411C3}" destId="{F65CF047-03DD-4C7A-8F22-BBB3AB68CF58}" srcOrd="0" destOrd="0" parTransId="{3F6CF6E0-DCF4-47FA-861A-95F3EBF56A30}" sibTransId="{41659029-7BF4-45F3-BBCF-B8BEA62B1FD9}"/>
    <dgm:cxn modelId="{4FA76FF0-E000-BC42-B734-E5FB4B43B0E8}" type="presOf" srcId="{1DD3B69F-D01D-4806-9DEA-014B7D5296B3}" destId="{A904A194-FEB0-5B46-A066-DB745BF4A40C}" srcOrd="0" destOrd="0" presId="urn:microsoft.com/office/officeart/2008/layout/LinedList"/>
    <dgm:cxn modelId="{0F0EBEF2-2D2E-4E8F-9FCC-A86171569CEB}" srcId="{989F44FD-5D5D-43DD-82ED-F37847D411C3}" destId="{A8426DFB-2A76-4E59-A129-AC080665F655}" srcOrd="3" destOrd="0" parTransId="{8F1986E1-2DFB-4BF8-8E79-2B8E0F6AA47D}" sibTransId="{28AD888C-79B3-4199-8E2F-0B5C6316DDCF}"/>
    <dgm:cxn modelId="{61C53FF7-8AC7-4F4C-9E60-057B6A08382E}" type="presOf" srcId="{B4FE79F2-9F20-4760-81B6-56657F9B4A25}" destId="{D90A22E7-540A-F849-87A8-A7801191C42A}" srcOrd="0" destOrd="0" presId="urn:microsoft.com/office/officeart/2008/layout/LinedList"/>
    <dgm:cxn modelId="{85196C6D-7C37-3B4F-82E6-77CFB06C2308}" type="presParOf" srcId="{5F03D973-E7ED-1746-B761-33839464F7B5}" destId="{A350BACE-0051-9F46-80D4-11F0A777AEA7}" srcOrd="0" destOrd="0" presId="urn:microsoft.com/office/officeart/2008/layout/LinedList"/>
    <dgm:cxn modelId="{8CF4E4DE-D469-1C49-9F86-1616920D7CE4}" type="presParOf" srcId="{5F03D973-E7ED-1746-B761-33839464F7B5}" destId="{ED664D07-4AC6-A44E-86D0-F51DF893694C}" srcOrd="1" destOrd="0" presId="urn:microsoft.com/office/officeart/2008/layout/LinedList"/>
    <dgm:cxn modelId="{A7ED6FBF-D8C4-5A44-88AF-6D879E9154B5}" type="presParOf" srcId="{ED664D07-4AC6-A44E-86D0-F51DF893694C}" destId="{99AC1865-E31D-C346-B1D9-E95510C35349}" srcOrd="0" destOrd="0" presId="urn:microsoft.com/office/officeart/2008/layout/LinedList"/>
    <dgm:cxn modelId="{9D72063C-6384-2D40-8B2B-B337978BFAC2}" type="presParOf" srcId="{ED664D07-4AC6-A44E-86D0-F51DF893694C}" destId="{6963911D-C10B-2746-83AF-D22DF38B3325}" srcOrd="1" destOrd="0" presId="urn:microsoft.com/office/officeart/2008/layout/LinedList"/>
    <dgm:cxn modelId="{DE1B3628-C9AC-FA41-987F-48866280ED22}" type="presParOf" srcId="{5F03D973-E7ED-1746-B761-33839464F7B5}" destId="{769C9D03-CE80-3D45-B153-5BB971C06217}" srcOrd="2" destOrd="0" presId="urn:microsoft.com/office/officeart/2008/layout/LinedList"/>
    <dgm:cxn modelId="{7F36967D-8B03-2A4A-B886-7A85798AE4A9}" type="presParOf" srcId="{5F03D973-E7ED-1746-B761-33839464F7B5}" destId="{12FF244F-0A99-D24C-8E68-C4F4F82212FA}" srcOrd="3" destOrd="0" presId="urn:microsoft.com/office/officeart/2008/layout/LinedList"/>
    <dgm:cxn modelId="{D30FCC5B-E301-7548-B853-00148E3E41F0}" type="presParOf" srcId="{12FF244F-0A99-D24C-8E68-C4F4F82212FA}" destId="{A904A194-FEB0-5B46-A066-DB745BF4A40C}" srcOrd="0" destOrd="0" presId="urn:microsoft.com/office/officeart/2008/layout/LinedList"/>
    <dgm:cxn modelId="{18C0EEAF-9C62-514B-AE1B-807A772EF01E}" type="presParOf" srcId="{12FF244F-0A99-D24C-8E68-C4F4F82212FA}" destId="{66DE55B1-7E96-8446-8F52-6D0FF48EED97}" srcOrd="1" destOrd="0" presId="urn:microsoft.com/office/officeart/2008/layout/LinedList"/>
    <dgm:cxn modelId="{75F1D950-81A5-0D4C-BB04-59BA5749EFFA}" type="presParOf" srcId="{5F03D973-E7ED-1746-B761-33839464F7B5}" destId="{3E1AA498-0C2B-A446-8EF1-6ECF413CD9E9}" srcOrd="4" destOrd="0" presId="urn:microsoft.com/office/officeart/2008/layout/LinedList"/>
    <dgm:cxn modelId="{E2CAA608-6E39-8544-B8D0-B5B692CF6847}" type="presParOf" srcId="{5F03D973-E7ED-1746-B761-33839464F7B5}" destId="{9BE23B7C-88A7-DF43-82A5-03145252A5DB}" srcOrd="5" destOrd="0" presId="urn:microsoft.com/office/officeart/2008/layout/LinedList"/>
    <dgm:cxn modelId="{FAA6F525-21B4-B645-82A9-902B9FC04665}" type="presParOf" srcId="{9BE23B7C-88A7-DF43-82A5-03145252A5DB}" destId="{B8EBD40E-87CF-1B40-852D-F7BF3825A18F}" srcOrd="0" destOrd="0" presId="urn:microsoft.com/office/officeart/2008/layout/LinedList"/>
    <dgm:cxn modelId="{086F2589-E746-0C44-98D1-33D35E7E0B46}" type="presParOf" srcId="{9BE23B7C-88A7-DF43-82A5-03145252A5DB}" destId="{5F351300-E3CC-1F47-A88C-6A14AE370385}" srcOrd="1" destOrd="0" presId="urn:microsoft.com/office/officeart/2008/layout/LinedList"/>
    <dgm:cxn modelId="{9E05219D-5264-2044-9E74-5C274370ED59}" type="presParOf" srcId="{5F03D973-E7ED-1746-B761-33839464F7B5}" destId="{702079AA-01BF-2842-9CEB-F4786CB97967}" srcOrd="6" destOrd="0" presId="urn:microsoft.com/office/officeart/2008/layout/LinedList"/>
    <dgm:cxn modelId="{D0E64566-EA18-1843-8957-10BFD99F3870}" type="presParOf" srcId="{5F03D973-E7ED-1746-B761-33839464F7B5}" destId="{71F6347B-4D7C-9340-8869-C617638C9A12}" srcOrd="7" destOrd="0" presId="urn:microsoft.com/office/officeart/2008/layout/LinedList"/>
    <dgm:cxn modelId="{F5C3FED4-787B-FA4B-BEBE-D4DF2A0AC2F1}" type="presParOf" srcId="{71F6347B-4D7C-9340-8869-C617638C9A12}" destId="{868C64A0-1FF5-D141-AD9A-8DC822DFC0CC}" srcOrd="0" destOrd="0" presId="urn:microsoft.com/office/officeart/2008/layout/LinedList"/>
    <dgm:cxn modelId="{118FC803-C379-4547-95D7-85150D8CDB12}" type="presParOf" srcId="{71F6347B-4D7C-9340-8869-C617638C9A12}" destId="{35DFFD92-289A-4041-9F7A-38BE7B1F7B99}" srcOrd="1" destOrd="0" presId="urn:microsoft.com/office/officeart/2008/layout/LinedList"/>
    <dgm:cxn modelId="{8CE86EFD-2F61-9A44-9F75-E3099C51CF0E}" type="presParOf" srcId="{5F03D973-E7ED-1746-B761-33839464F7B5}" destId="{1F6E09CB-F8FB-C747-A6E5-E7A8941D2A8D}" srcOrd="8" destOrd="0" presId="urn:microsoft.com/office/officeart/2008/layout/LinedList"/>
    <dgm:cxn modelId="{41FE15DA-AF34-BD41-B76A-E168E4ABCC27}" type="presParOf" srcId="{5F03D973-E7ED-1746-B761-33839464F7B5}" destId="{85EFD1AF-D9E9-B344-B22F-220CA78D8F32}" srcOrd="9" destOrd="0" presId="urn:microsoft.com/office/officeart/2008/layout/LinedList"/>
    <dgm:cxn modelId="{BDDE68FD-7D8D-2343-AD1B-1842322B4975}" type="presParOf" srcId="{85EFD1AF-D9E9-B344-B22F-220CA78D8F32}" destId="{9F884BDD-274E-D240-A2A0-FFF828B17E61}" srcOrd="0" destOrd="0" presId="urn:microsoft.com/office/officeart/2008/layout/LinedList"/>
    <dgm:cxn modelId="{6DE5F928-9BCD-2848-A8CA-36A5A2C8A806}" type="presParOf" srcId="{85EFD1AF-D9E9-B344-B22F-220CA78D8F32}" destId="{8D36D84B-4F5D-8643-9DA0-788C202F4832}" srcOrd="1" destOrd="0" presId="urn:microsoft.com/office/officeart/2008/layout/LinedList"/>
    <dgm:cxn modelId="{B247821C-2741-BB4F-8093-909EA29A289A}" type="presParOf" srcId="{5F03D973-E7ED-1746-B761-33839464F7B5}" destId="{64A955F9-854F-024F-A858-257C061A218E}" srcOrd="10" destOrd="0" presId="urn:microsoft.com/office/officeart/2008/layout/LinedList"/>
    <dgm:cxn modelId="{FF4922E3-510F-0F4E-91FF-6CF32C14433F}" type="presParOf" srcId="{5F03D973-E7ED-1746-B761-33839464F7B5}" destId="{031AC0C5-5AAA-B049-9A42-03391462B319}" srcOrd="11" destOrd="0" presId="urn:microsoft.com/office/officeart/2008/layout/LinedList"/>
    <dgm:cxn modelId="{979605AB-1C69-F941-B4A7-C7863491ED3A}" type="presParOf" srcId="{031AC0C5-5AAA-B049-9A42-03391462B319}" destId="{069AC0D7-DE9C-D047-9932-50D867323B98}" srcOrd="0" destOrd="0" presId="urn:microsoft.com/office/officeart/2008/layout/LinedList"/>
    <dgm:cxn modelId="{A0DB29D9-C102-C243-9317-A18AFBDBBB0A}" type="presParOf" srcId="{031AC0C5-5AAA-B049-9A42-03391462B319}" destId="{B0D8F98F-3433-8941-84B5-F010868835EA}" srcOrd="1" destOrd="0" presId="urn:microsoft.com/office/officeart/2008/layout/LinedList"/>
    <dgm:cxn modelId="{99179F50-CB48-D44B-9CD9-E551F9250A1C}" type="presParOf" srcId="{5F03D973-E7ED-1746-B761-33839464F7B5}" destId="{DA5E761B-ABAC-BD44-8745-FC98E3BB010D}" srcOrd="12" destOrd="0" presId="urn:microsoft.com/office/officeart/2008/layout/LinedList"/>
    <dgm:cxn modelId="{544CD97C-99A8-3549-884E-AF192C84A3A9}" type="presParOf" srcId="{5F03D973-E7ED-1746-B761-33839464F7B5}" destId="{67FE5EFD-3864-3142-861E-06447E3AD12A}" srcOrd="13" destOrd="0" presId="urn:microsoft.com/office/officeart/2008/layout/LinedList"/>
    <dgm:cxn modelId="{42907857-3B4F-4D4B-B784-3F9D139BC649}" type="presParOf" srcId="{67FE5EFD-3864-3142-861E-06447E3AD12A}" destId="{4D43C4C1-3CE0-A346-A501-6D7B3987DE80}" srcOrd="0" destOrd="0" presId="urn:microsoft.com/office/officeart/2008/layout/LinedList"/>
    <dgm:cxn modelId="{65780EAF-63C8-4440-96FB-E409BBD192CE}" type="presParOf" srcId="{67FE5EFD-3864-3142-861E-06447E3AD12A}" destId="{634A41D5-A0A5-664F-96DA-543BD309E493}" srcOrd="1" destOrd="0" presId="urn:microsoft.com/office/officeart/2008/layout/LinedList"/>
    <dgm:cxn modelId="{9673FCC7-C196-E24D-8897-49674D5FA887}" type="presParOf" srcId="{5F03D973-E7ED-1746-B761-33839464F7B5}" destId="{18838A8F-6ED2-164E-8621-56E24DF75718}" srcOrd="14" destOrd="0" presId="urn:microsoft.com/office/officeart/2008/layout/LinedList"/>
    <dgm:cxn modelId="{4C7BC2DF-2F25-E54A-8EA6-092DDBF37CA5}" type="presParOf" srcId="{5F03D973-E7ED-1746-B761-33839464F7B5}" destId="{3566DAFA-3E64-4445-B0FC-FDA8E3BF3F6C}" srcOrd="15" destOrd="0" presId="urn:microsoft.com/office/officeart/2008/layout/LinedList"/>
    <dgm:cxn modelId="{108C249E-7254-5B45-991C-DBD4E9D9957F}" type="presParOf" srcId="{3566DAFA-3E64-4445-B0FC-FDA8E3BF3F6C}" destId="{51A04EF1-4320-9942-817D-AB3F6FF8573E}" srcOrd="0" destOrd="0" presId="urn:microsoft.com/office/officeart/2008/layout/LinedList"/>
    <dgm:cxn modelId="{8372D893-5A4D-0143-94D4-622A675F6C7D}" type="presParOf" srcId="{3566DAFA-3E64-4445-B0FC-FDA8E3BF3F6C}" destId="{3BD077B2-D045-3642-8BA3-A59E532CEFA5}" srcOrd="1" destOrd="0" presId="urn:microsoft.com/office/officeart/2008/layout/LinedList"/>
    <dgm:cxn modelId="{8E031C83-8283-B349-AE39-88C7A98CE85D}" type="presParOf" srcId="{5F03D973-E7ED-1746-B761-33839464F7B5}" destId="{70F9EAB1-D520-8F45-8EE3-C14C1AF6AB60}" srcOrd="16" destOrd="0" presId="urn:microsoft.com/office/officeart/2008/layout/LinedList"/>
    <dgm:cxn modelId="{7D5A85DC-AB48-A649-9EEB-0C8E623D21A0}" type="presParOf" srcId="{5F03D973-E7ED-1746-B761-33839464F7B5}" destId="{638EB906-1732-3A4F-B1CE-CE2A1F1B1CC2}" srcOrd="17" destOrd="0" presId="urn:microsoft.com/office/officeart/2008/layout/LinedList"/>
    <dgm:cxn modelId="{437A7EF1-6BD5-1C4C-B429-716863EE0E5E}" type="presParOf" srcId="{638EB906-1732-3A4F-B1CE-CE2A1F1B1CC2}" destId="{D90A22E7-540A-F849-87A8-A7801191C42A}" srcOrd="0" destOrd="0" presId="urn:microsoft.com/office/officeart/2008/layout/LinedList"/>
    <dgm:cxn modelId="{3269EC13-9633-F641-86A3-894050FE750D}" type="presParOf" srcId="{638EB906-1732-3A4F-B1CE-CE2A1F1B1CC2}" destId="{833D8F6B-FEBD-344F-9276-4B8507BA9F34}" srcOrd="1" destOrd="0" presId="urn:microsoft.com/office/officeart/2008/layout/LinedList"/>
    <dgm:cxn modelId="{1AFD2EB0-5B98-4F49-86D7-2AB0E9303548}" type="presParOf" srcId="{5F03D973-E7ED-1746-B761-33839464F7B5}" destId="{7BC43D97-CCC8-1B45-A068-03942A37846F}" srcOrd="18" destOrd="0" presId="urn:microsoft.com/office/officeart/2008/layout/LinedList"/>
    <dgm:cxn modelId="{FC0CC815-F5C7-7B42-AF58-FFA027576EC0}" type="presParOf" srcId="{5F03D973-E7ED-1746-B761-33839464F7B5}" destId="{69E39FEF-031F-8D4E-92DB-476C3AAAF254}" srcOrd="19" destOrd="0" presId="urn:microsoft.com/office/officeart/2008/layout/LinedList"/>
    <dgm:cxn modelId="{8D6DDF07-E601-3D45-862C-A845A6E1B980}" type="presParOf" srcId="{69E39FEF-031F-8D4E-92DB-476C3AAAF254}" destId="{27D4772D-58CE-484D-9D0B-186640EC812D}" srcOrd="0" destOrd="0" presId="urn:microsoft.com/office/officeart/2008/layout/LinedList"/>
    <dgm:cxn modelId="{862F6CED-1509-8347-B68C-8114591A8C42}" type="presParOf" srcId="{69E39FEF-031F-8D4E-92DB-476C3AAAF254}" destId="{9925F4CE-C780-B545-8AFA-72B518266452}" srcOrd="1" destOrd="0" presId="urn:microsoft.com/office/officeart/2008/layout/LinedList"/>
    <dgm:cxn modelId="{CFDFBB0D-A29C-F845-95A1-902250EB8D6E}" type="presParOf" srcId="{5F03D973-E7ED-1746-B761-33839464F7B5}" destId="{B4B7F4B6-E17F-C049-97A7-91DC3A0ED3BE}" srcOrd="20" destOrd="0" presId="urn:microsoft.com/office/officeart/2008/layout/LinedList"/>
    <dgm:cxn modelId="{0700BAB7-4B0E-E043-A11B-F7CB4E827C05}" type="presParOf" srcId="{5F03D973-E7ED-1746-B761-33839464F7B5}" destId="{C68683EF-FB66-6B49-9A91-3FCC4B19B7A5}" srcOrd="21" destOrd="0" presId="urn:microsoft.com/office/officeart/2008/layout/LinedList"/>
    <dgm:cxn modelId="{FDF96082-BC48-7245-9CF5-B614C0E7ECE4}" type="presParOf" srcId="{C68683EF-FB66-6B49-9A91-3FCC4B19B7A5}" destId="{A0E17C91-CC60-5A45-A967-0AE7D31012D6}" srcOrd="0" destOrd="0" presId="urn:microsoft.com/office/officeart/2008/layout/LinedList"/>
    <dgm:cxn modelId="{3BB56824-C95F-9441-B228-9239200547C2}" type="presParOf" srcId="{C68683EF-FB66-6B49-9A91-3FCC4B19B7A5}" destId="{2FCC46DA-569C-ED49-83D8-EF22E92D0078}" srcOrd="1" destOrd="0" presId="urn:microsoft.com/office/officeart/2008/layout/LinedList"/>
    <dgm:cxn modelId="{2B62D3BA-67B8-634C-A703-33BCB9CD4CC5}" type="presParOf" srcId="{5F03D973-E7ED-1746-B761-33839464F7B5}" destId="{80BA7714-38B2-1944-A938-B2C24B90E2B9}" srcOrd="22" destOrd="0" presId="urn:microsoft.com/office/officeart/2008/layout/LinedList"/>
    <dgm:cxn modelId="{F9B6E7A5-EC86-0544-8BF7-9E61351F79E8}" type="presParOf" srcId="{5F03D973-E7ED-1746-B761-33839464F7B5}" destId="{E1FFAE79-EB58-4B41-A861-FC96477FBEF4}" srcOrd="23" destOrd="0" presId="urn:microsoft.com/office/officeart/2008/layout/LinedList"/>
    <dgm:cxn modelId="{7291F467-43A7-D043-A6B3-B960D105E128}" type="presParOf" srcId="{E1FFAE79-EB58-4B41-A861-FC96477FBEF4}" destId="{9C8BB886-362D-484D-9B8E-8B7896F5FFA5}" srcOrd="0" destOrd="0" presId="urn:microsoft.com/office/officeart/2008/layout/LinedList"/>
    <dgm:cxn modelId="{4E21AB59-DE80-B74F-99BC-56B2CE3553D1}" type="presParOf" srcId="{E1FFAE79-EB58-4B41-A861-FC96477FBEF4}" destId="{080F203C-D961-FA49-B5CC-BA0FD4A68BB5}" srcOrd="1" destOrd="0" presId="urn:microsoft.com/office/officeart/2008/layout/LinedList"/>
    <dgm:cxn modelId="{DF7879C3-35CB-214D-9049-24CC481829D3}" type="presParOf" srcId="{5F03D973-E7ED-1746-B761-33839464F7B5}" destId="{E91C5A76-B332-494A-893B-CE8C9272E2F8}" srcOrd="24" destOrd="0" presId="urn:microsoft.com/office/officeart/2008/layout/LinedList"/>
    <dgm:cxn modelId="{5242C265-91F4-DB44-8A86-322D6E4606A6}" type="presParOf" srcId="{5F03D973-E7ED-1746-B761-33839464F7B5}" destId="{207292F5-8399-3E47-AEF3-4925A6CBD438}" srcOrd="25" destOrd="0" presId="urn:microsoft.com/office/officeart/2008/layout/LinedList"/>
    <dgm:cxn modelId="{C6889462-9B0E-F74E-86F7-2921C9625E20}" type="presParOf" srcId="{207292F5-8399-3E47-AEF3-4925A6CBD438}" destId="{0994CC5D-6E14-E54A-B9F8-AA6514F49877}" srcOrd="0" destOrd="0" presId="urn:microsoft.com/office/officeart/2008/layout/LinedList"/>
    <dgm:cxn modelId="{B824B8D8-A5E6-7B4A-9456-6A6243F65AC0}" type="presParOf" srcId="{207292F5-8399-3E47-AEF3-4925A6CBD438}" destId="{5E3C6CF1-6BAE-B941-A13F-EEA3120D54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A7714-38B2-1944-A938-B2C24B90E2B9}">
      <dsp:nvSpPr>
        <dsp:cNvPr id="0" name=""/>
        <dsp:cNvSpPr/>
      </dsp:nvSpPr>
      <dsp:spPr>
        <a:xfrm>
          <a:off x="0" y="591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BB886-362D-484D-9B8E-8B7896F5FFA5}">
      <dsp:nvSpPr>
        <dsp:cNvPr id="0" name=""/>
        <dsp:cNvSpPr/>
      </dsp:nvSpPr>
      <dsp:spPr>
        <a:xfrm>
          <a:off x="0" y="591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Integrity</a:t>
          </a:r>
        </a:p>
      </dsp:txBody>
      <dsp:txXfrm>
        <a:off x="0" y="591"/>
        <a:ext cx="3736999" cy="372896"/>
      </dsp:txXfrm>
    </dsp:sp>
    <dsp:sp modelId="{A350BACE-0051-9F46-80D4-11F0A777AEA7}">
      <dsp:nvSpPr>
        <dsp:cNvPr id="0" name=""/>
        <dsp:cNvSpPr/>
      </dsp:nvSpPr>
      <dsp:spPr>
        <a:xfrm>
          <a:off x="0" y="373488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C1865-E31D-C346-B1D9-E95510C35349}">
      <dsp:nvSpPr>
        <dsp:cNvPr id="0" name=""/>
        <dsp:cNvSpPr/>
      </dsp:nvSpPr>
      <dsp:spPr>
        <a:xfrm>
          <a:off x="0" y="373488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Respect</a:t>
          </a:r>
        </a:p>
      </dsp:txBody>
      <dsp:txXfrm>
        <a:off x="0" y="373488"/>
        <a:ext cx="3736999" cy="372896"/>
      </dsp:txXfrm>
    </dsp:sp>
    <dsp:sp modelId="{769C9D03-CE80-3D45-B153-5BB971C06217}">
      <dsp:nvSpPr>
        <dsp:cNvPr id="0" name=""/>
        <dsp:cNvSpPr/>
      </dsp:nvSpPr>
      <dsp:spPr>
        <a:xfrm>
          <a:off x="0" y="746384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4A194-FEB0-5B46-A066-DB745BF4A40C}">
      <dsp:nvSpPr>
        <dsp:cNvPr id="0" name=""/>
        <dsp:cNvSpPr/>
      </dsp:nvSpPr>
      <dsp:spPr>
        <a:xfrm>
          <a:off x="0" y="746384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Innovation</a:t>
          </a:r>
        </a:p>
      </dsp:txBody>
      <dsp:txXfrm>
        <a:off x="0" y="746384"/>
        <a:ext cx="3736999" cy="372896"/>
      </dsp:txXfrm>
    </dsp:sp>
    <dsp:sp modelId="{3E1AA498-0C2B-A446-8EF1-6ECF413CD9E9}">
      <dsp:nvSpPr>
        <dsp:cNvPr id="0" name=""/>
        <dsp:cNvSpPr/>
      </dsp:nvSpPr>
      <dsp:spPr>
        <a:xfrm>
          <a:off x="0" y="1119281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BD40E-87CF-1B40-852D-F7BF3825A18F}">
      <dsp:nvSpPr>
        <dsp:cNvPr id="0" name=""/>
        <dsp:cNvSpPr/>
      </dsp:nvSpPr>
      <dsp:spPr>
        <a:xfrm>
          <a:off x="0" y="1119281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Teamwork</a:t>
          </a:r>
        </a:p>
      </dsp:txBody>
      <dsp:txXfrm>
        <a:off x="0" y="1119281"/>
        <a:ext cx="3736999" cy="372896"/>
      </dsp:txXfrm>
    </dsp:sp>
    <dsp:sp modelId="{702079AA-01BF-2842-9CEB-F4786CB97967}">
      <dsp:nvSpPr>
        <dsp:cNvPr id="0" name=""/>
        <dsp:cNvSpPr/>
      </dsp:nvSpPr>
      <dsp:spPr>
        <a:xfrm>
          <a:off x="0" y="1492177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C64A0-1FF5-D141-AD9A-8DC822DFC0CC}">
      <dsp:nvSpPr>
        <dsp:cNvPr id="0" name=""/>
        <dsp:cNvSpPr/>
      </dsp:nvSpPr>
      <dsp:spPr>
        <a:xfrm>
          <a:off x="0" y="1492177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Excellence</a:t>
          </a:r>
        </a:p>
      </dsp:txBody>
      <dsp:txXfrm>
        <a:off x="0" y="1492177"/>
        <a:ext cx="3736999" cy="372896"/>
      </dsp:txXfrm>
    </dsp:sp>
    <dsp:sp modelId="{1F6E09CB-F8FB-C747-A6E5-E7A8941D2A8D}">
      <dsp:nvSpPr>
        <dsp:cNvPr id="0" name=""/>
        <dsp:cNvSpPr/>
      </dsp:nvSpPr>
      <dsp:spPr>
        <a:xfrm>
          <a:off x="0" y="1865073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84BDD-274E-D240-A2A0-FFF828B17E61}">
      <dsp:nvSpPr>
        <dsp:cNvPr id="0" name=""/>
        <dsp:cNvSpPr/>
      </dsp:nvSpPr>
      <dsp:spPr>
        <a:xfrm>
          <a:off x="0" y="1865073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Customer Focus</a:t>
          </a:r>
        </a:p>
      </dsp:txBody>
      <dsp:txXfrm>
        <a:off x="0" y="1865073"/>
        <a:ext cx="3736999" cy="372896"/>
      </dsp:txXfrm>
    </dsp:sp>
    <dsp:sp modelId="{64A955F9-854F-024F-A858-257C061A218E}">
      <dsp:nvSpPr>
        <dsp:cNvPr id="0" name=""/>
        <dsp:cNvSpPr/>
      </dsp:nvSpPr>
      <dsp:spPr>
        <a:xfrm>
          <a:off x="0" y="2237970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AC0D7-DE9C-D047-9932-50D867323B98}">
      <dsp:nvSpPr>
        <dsp:cNvPr id="0" name=""/>
        <dsp:cNvSpPr/>
      </dsp:nvSpPr>
      <dsp:spPr>
        <a:xfrm>
          <a:off x="0" y="2237970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Trust</a:t>
          </a:r>
        </a:p>
      </dsp:txBody>
      <dsp:txXfrm>
        <a:off x="0" y="2237970"/>
        <a:ext cx="3736999" cy="372896"/>
      </dsp:txXfrm>
    </dsp:sp>
    <dsp:sp modelId="{DA5E761B-ABAC-BD44-8745-FC98E3BB010D}">
      <dsp:nvSpPr>
        <dsp:cNvPr id="0" name=""/>
        <dsp:cNvSpPr/>
      </dsp:nvSpPr>
      <dsp:spPr>
        <a:xfrm>
          <a:off x="0" y="2610866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3C4C1-3CE0-A346-A501-6D7B3987DE80}">
      <dsp:nvSpPr>
        <dsp:cNvPr id="0" name=""/>
        <dsp:cNvSpPr/>
      </dsp:nvSpPr>
      <dsp:spPr>
        <a:xfrm>
          <a:off x="0" y="2610866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Diversity</a:t>
          </a:r>
        </a:p>
      </dsp:txBody>
      <dsp:txXfrm>
        <a:off x="0" y="2610866"/>
        <a:ext cx="3736999" cy="372896"/>
      </dsp:txXfrm>
    </dsp:sp>
    <dsp:sp modelId="{18838A8F-6ED2-164E-8621-56E24DF75718}">
      <dsp:nvSpPr>
        <dsp:cNvPr id="0" name=""/>
        <dsp:cNvSpPr/>
      </dsp:nvSpPr>
      <dsp:spPr>
        <a:xfrm>
          <a:off x="0" y="2983763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04EF1-4320-9942-817D-AB3F6FF8573E}">
      <dsp:nvSpPr>
        <dsp:cNvPr id="0" name=""/>
        <dsp:cNvSpPr/>
      </dsp:nvSpPr>
      <dsp:spPr>
        <a:xfrm>
          <a:off x="0" y="2983763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Accountability</a:t>
          </a:r>
        </a:p>
      </dsp:txBody>
      <dsp:txXfrm>
        <a:off x="0" y="2983763"/>
        <a:ext cx="3736999" cy="372896"/>
      </dsp:txXfrm>
    </dsp:sp>
    <dsp:sp modelId="{70F9EAB1-D520-8F45-8EE3-C14C1AF6AB60}">
      <dsp:nvSpPr>
        <dsp:cNvPr id="0" name=""/>
        <dsp:cNvSpPr/>
      </dsp:nvSpPr>
      <dsp:spPr>
        <a:xfrm>
          <a:off x="0" y="3356659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A22E7-540A-F849-87A8-A7801191C42A}">
      <dsp:nvSpPr>
        <dsp:cNvPr id="0" name=""/>
        <dsp:cNvSpPr/>
      </dsp:nvSpPr>
      <dsp:spPr>
        <a:xfrm>
          <a:off x="0" y="3356659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Openness</a:t>
          </a:r>
        </a:p>
      </dsp:txBody>
      <dsp:txXfrm>
        <a:off x="0" y="3356659"/>
        <a:ext cx="3736999" cy="372896"/>
      </dsp:txXfrm>
    </dsp:sp>
    <dsp:sp modelId="{7BC43D97-CCC8-1B45-A068-03942A37846F}">
      <dsp:nvSpPr>
        <dsp:cNvPr id="0" name=""/>
        <dsp:cNvSpPr/>
      </dsp:nvSpPr>
      <dsp:spPr>
        <a:xfrm>
          <a:off x="0" y="3729555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4772D-58CE-484D-9D0B-186640EC812D}">
      <dsp:nvSpPr>
        <dsp:cNvPr id="0" name=""/>
        <dsp:cNvSpPr/>
      </dsp:nvSpPr>
      <dsp:spPr>
        <a:xfrm>
          <a:off x="0" y="3729555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Quality</a:t>
          </a:r>
        </a:p>
      </dsp:txBody>
      <dsp:txXfrm>
        <a:off x="0" y="3729555"/>
        <a:ext cx="3736999" cy="372896"/>
      </dsp:txXfrm>
    </dsp:sp>
    <dsp:sp modelId="{B4B7F4B6-E17F-C049-97A7-91DC3A0ED3BE}">
      <dsp:nvSpPr>
        <dsp:cNvPr id="0" name=""/>
        <dsp:cNvSpPr/>
      </dsp:nvSpPr>
      <dsp:spPr>
        <a:xfrm>
          <a:off x="0" y="4102452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17C91-CC60-5A45-A967-0AE7D31012D6}">
      <dsp:nvSpPr>
        <dsp:cNvPr id="0" name=""/>
        <dsp:cNvSpPr/>
      </dsp:nvSpPr>
      <dsp:spPr>
        <a:xfrm>
          <a:off x="0" y="4102452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Honesty</a:t>
          </a:r>
        </a:p>
      </dsp:txBody>
      <dsp:txXfrm>
        <a:off x="0" y="4102452"/>
        <a:ext cx="3736999" cy="372896"/>
      </dsp:txXfrm>
    </dsp:sp>
    <dsp:sp modelId="{51B10C35-66F1-9D41-8EB6-81343CA79784}">
      <dsp:nvSpPr>
        <dsp:cNvPr id="0" name=""/>
        <dsp:cNvSpPr/>
      </dsp:nvSpPr>
      <dsp:spPr>
        <a:xfrm>
          <a:off x="0" y="4475348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2FC95-0166-6B4E-9EAF-167BD90EACE9}">
      <dsp:nvSpPr>
        <dsp:cNvPr id="0" name=""/>
        <dsp:cNvSpPr/>
      </dsp:nvSpPr>
      <dsp:spPr>
        <a:xfrm>
          <a:off x="0" y="4475348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Passion</a:t>
          </a:r>
        </a:p>
      </dsp:txBody>
      <dsp:txXfrm>
        <a:off x="0" y="4475348"/>
        <a:ext cx="3736999" cy="372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0BACE-0051-9F46-80D4-11F0A777AEA7}">
      <dsp:nvSpPr>
        <dsp:cNvPr id="0" name=""/>
        <dsp:cNvSpPr/>
      </dsp:nvSpPr>
      <dsp:spPr>
        <a:xfrm>
          <a:off x="0" y="591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C1865-E31D-C346-B1D9-E95510C35349}">
      <dsp:nvSpPr>
        <dsp:cNvPr id="0" name=""/>
        <dsp:cNvSpPr/>
      </dsp:nvSpPr>
      <dsp:spPr>
        <a:xfrm>
          <a:off x="0" y="591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Safety</a:t>
          </a:r>
        </a:p>
      </dsp:txBody>
      <dsp:txXfrm>
        <a:off x="0" y="591"/>
        <a:ext cx="3736999" cy="372896"/>
      </dsp:txXfrm>
    </dsp:sp>
    <dsp:sp modelId="{769C9D03-CE80-3D45-B153-5BB971C06217}">
      <dsp:nvSpPr>
        <dsp:cNvPr id="0" name=""/>
        <dsp:cNvSpPr/>
      </dsp:nvSpPr>
      <dsp:spPr>
        <a:xfrm>
          <a:off x="0" y="373488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4A194-FEB0-5B46-A066-DB745BF4A40C}">
      <dsp:nvSpPr>
        <dsp:cNvPr id="0" name=""/>
        <dsp:cNvSpPr/>
      </dsp:nvSpPr>
      <dsp:spPr>
        <a:xfrm>
          <a:off x="0" y="373488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Community</a:t>
          </a:r>
        </a:p>
      </dsp:txBody>
      <dsp:txXfrm>
        <a:off x="0" y="373488"/>
        <a:ext cx="3736999" cy="372896"/>
      </dsp:txXfrm>
    </dsp:sp>
    <dsp:sp modelId="{3E1AA498-0C2B-A446-8EF1-6ECF413CD9E9}">
      <dsp:nvSpPr>
        <dsp:cNvPr id="0" name=""/>
        <dsp:cNvSpPr/>
      </dsp:nvSpPr>
      <dsp:spPr>
        <a:xfrm>
          <a:off x="0" y="746384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BD40E-87CF-1B40-852D-F7BF3825A18F}">
      <dsp:nvSpPr>
        <dsp:cNvPr id="0" name=""/>
        <dsp:cNvSpPr/>
      </dsp:nvSpPr>
      <dsp:spPr>
        <a:xfrm>
          <a:off x="0" y="746384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Service</a:t>
          </a:r>
        </a:p>
      </dsp:txBody>
      <dsp:txXfrm>
        <a:off x="0" y="746384"/>
        <a:ext cx="3736999" cy="372896"/>
      </dsp:txXfrm>
    </dsp:sp>
    <dsp:sp modelId="{702079AA-01BF-2842-9CEB-F4786CB97967}">
      <dsp:nvSpPr>
        <dsp:cNvPr id="0" name=""/>
        <dsp:cNvSpPr/>
      </dsp:nvSpPr>
      <dsp:spPr>
        <a:xfrm>
          <a:off x="0" y="1119281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C64A0-1FF5-D141-AD9A-8DC822DFC0CC}">
      <dsp:nvSpPr>
        <dsp:cNvPr id="0" name=""/>
        <dsp:cNvSpPr/>
      </dsp:nvSpPr>
      <dsp:spPr>
        <a:xfrm>
          <a:off x="0" y="1119281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Collaboration</a:t>
          </a:r>
        </a:p>
      </dsp:txBody>
      <dsp:txXfrm>
        <a:off x="0" y="1119281"/>
        <a:ext cx="3736999" cy="372896"/>
      </dsp:txXfrm>
    </dsp:sp>
    <dsp:sp modelId="{1F6E09CB-F8FB-C747-A6E5-E7A8941D2A8D}">
      <dsp:nvSpPr>
        <dsp:cNvPr id="0" name=""/>
        <dsp:cNvSpPr/>
      </dsp:nvSpPr>
      <dsp:spPr>
        <a:xfrm>
          <a:off x="0" y="1492177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84BDD-274E-D240-A2A0-FFF828B17E61}">
      <dsp:nvSpPr>
        <dsp:cNvPr id="0" name=""/>
        <dsp:cNvSpPr/>
      </dsp:nvSpPr>
      <dsp:spPr>
        <a:xfrm>
          <a:off x="0" y="1492177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Responsibility</a:t>
          </a:r>
        </a:p>
      </dsp:txBody>
      <dsp:txXfrm>
        <a:off x="0" y="1492177"/>
        <a:ext cx="3736999" cy="372896"/>
      </dsp:txXfrm>
    </dsp:sp>
    <dsp:sp modelId="{64A955F9-854F-024F-A858-257C061A218E}">
      <dsp:nvSpPr>
        <dsp:cNvPr id="0" name=""/>
        <dsp:cNvSpPr/>
      </dsp:nvSpPr>
      <dsp:spPr>
        <a:xfrm>
          <a:off x="0" y="1865073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AC0D7-DE9C-D047-9932-50D867323B98}">
      <dsp:nvSpPr>
        <dsp:cNvPr id="0" name=""/>
        <dsp:cNvSpPr/>
      </dsp:nvSpPr>
      <dsp:spPr>
        <a:xfrm>
          <a:off x="0" y="1865073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People</a:t>
          </a:r>
        </a:p>
      </dsp:txBody>
      <dsp:txXfrm>
        <a:off x="0" y="1865073"/>
        <a:ext cx="3736999" cy="372896"/>
      </dsp:txXfrm>
    </dsp:sp>
    <dsp:sp modelId="{DA5E761B-ABAC-BD44-8745-FC98E3BB010D}">
      <dsp:nvSpPr>
        <dsp:cNvPr id="0" name=""/>
        <dsp:cNvSpPr/>
      </dsp:nvSpPr>
      <dsp:spPr>
        <a:xfrm>
          <a:off x="0" y="2237970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3C4C1-3CE0-A346-A501-6D7B3987DE80}">
      <dsp:nvSpPr>
        <dsp:cNvPr id="0" name=""/>
        <dsp:cNvSpPr/>
      </dsp:nvSpPr>
      <dsp:spPr>
        <a:xfrm>
          <a:off x="0" y="2237970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Commitment</a:t>
          </a:r>
        </a:p>
      </dsp:txBody>
      <dsp:txXfrm>
        <a:off x="0" y="2237970"/>
        <a:ext cx="3736999" cy="372896"/>
      </dsp:txXfrm>
    </dsp:sp>
    <dsp:sp modelId="{18838A8F-6ED2-164E-8621-56E24DF75718}">
      <dsp:nvSpPr>
        <dsp:cNvPr id="0" name=""/>
        <dsp:cNvSpPr/>
      </dsp:nvSpPr>
      <dsp:spPr>
        <a:xfrm>
          <a:off x="0" y="2610866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04EF1-4320-9942-817D-AB3F6FF8573E}">
      <dsp:nvSpPr>
        <dsp:cNvPr id="0" name=""/>
        <dsp:cNvSpPr/>
      </dsp:nvSpPr>
      <dsp:spPr>
        <a:xfrm>
          <a:off x="0" y="2610866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Dependability</a:t>
          </a:r>
        </a:p>
      </dsp:txBody>
      <dsp:txXfrm>
        <a:off x="0" y="2610866"/>
        <a:ext cx="3736999" cy="372896"/>
      </dsp:txXfrm>
    </dsp:sp>
    <dsp:sp modelId="{70F9EAB1-D520-8F45-8EE3-C14C1AF6AB60}">
      <dsp:nvSpPr>
        <dsp:cNvPr id="0" name=""/>
        <dsp:cNvSpPr/>
      </dsp:nvSpPr>
      <dsp:spPr>
        <a:xfrm>
          <a:off x="0" y="2983763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A22E7-540A-F849-87A8-A7801191C42A}">
      <dsp:nvSpPr>
        <dsp:cNvPr id="0" name=""/>
        <dsp:cNvSpPr/>
      </dsp:nvSpPr>
      <dsp:spPr>
        <a:xfrm>
          <a:off x="0" y="2983763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Reliability</a:t>
          </a:r>
        </a:p>
      </dsp:txBody>
      <dsp:txXfrm>
        <a:off x="0" y="2983763"/>
        <a:ext cx="3736999" cy="372896"/>
      </dsp:txXfrm>
    </dsp:sp>
    <dsp:sp modelId="{7BC43D97-CCC8-1B45-A068-03942A37846F}">
      <dsp:nvSpPr>
        <dsp:cNvPr id="0" name=""/>
        <dsp:cNvSpPr/>
      </dsp:nvSpPr>
      <dsp:spPr>
        <a:xfrm>
          <a:off x="0" y="3356659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4772D-58CE-484D-9D0B-186640EC812D}">
      <dsp:nvSpPr>
        <dsp:cNvPr id="0" name=""/>
        <dsp:cNvSpPr/>
      </dsp:nvSpPr>
      <dsp:spPr>
        <a:xfrm>
          <a:off x="0" y="3356659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Loyalty</a:t>
          </a:r>
        </a:p>
      </dsp:txBody>
      <dsp:txXfrm>
        <a:off x="0" y="3356659"/>
        <a:ext cx="3736999" cy="372896"/>
      </dsp:txXfrm>
    </dsp:sp>
    <dsp:sp modelId="{B4B7F4B6-E17F-C049-97A7-91DC3A0ED3BE}">
      <dsp:nvSpPr>
        <dsp:cNvPr id="0" name=""/>
        <dsp:cNvSpPr/>
      </dsp:nvSpPr>
      <dsp:spPr>
        <a:xfrm>
          <a:off x="0" y="3729555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17C91-CC60-5A45-A967-0AE7D31012D6}">
      <dsp:nvSpPr>
        <dsp:cNvPr id="0" name=""/>
        <dsp:cNvSpPr/>
      </dsp:nvSpPr>
      <dsp:spPr>
        <a:xfrm>
          <a:off x="0" y="3729555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Open-mindedness</a:t>
          </a:r>
        </a:p>
      </dsp:txBody>
      <dsp:txXfrm>
        <a:off x="0" y="3729555"/>
        <a:ext cx="3736999" cy="372896"/>
      </dsp:txXfrm>
    </dsp:sp>
    <dsp:sp modelId="{80BA7714-38B2-1944-A938-B2C24B90E2B9}">
      <dsp:nvSpPr>
        <dsp:cNvPr id="0" name=""/>
        <dsp:cNvSpPr/>
      </dsp:nvSpPr>
      <dsp:spPr>
        <a:xfrm>
          <a:off x="0" y="4102452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BB886-362D-484D-9B8E-8B7896F5FFA5}">
      <dsp:nvSpPr>
        <dsp:cNvPr id="0" name=""/>
        <dsp:cNvSpPr/>
      </dsp:nvSpPr>
      <dsp:spPr>
        <a:xfrm>
          <a:off x="0" y="4102452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Consistency</a:t>
          </a:r>
        </a:p>
      </dsp:txBody>
      <dsp:txXfrm>
        <a:off x="0" y="4102452"/>
        <a:ext cx="3736999" cy="372896"/>
      </dsp:txXfrm>
    </dsp:sp>
    <dsp:sp modelId="{E91C5A76-B332-494A-893B-CE8C9272E2F8}">
      <dsp:nvSpPr>
        <dsp:cNvPr id="0" name=""/>
        <dsp:cNvSpPr/>
      </dsp:nvSpPr>
      <dsp:spPr>
        <a:xfrm>
          <a:off x="0" y="4475348"/>
          <a:ext cx="37369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4CC5D-6E14-E54A-B9F8-AA6514F49877}">
      <dsp:nvSpPr>
        <dsp:cNvPr id="0" name=""/>
        <dsp:cNvSpPr/>
      </dsp:nvSpPr>
      <dsp:spPr>
        <a:xfrm>
          <a:off x="0" y="4475348"/>
          <a:ext cx="3736999" cy="37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Efficiency</a:t>
          </a:r>
          <a:endParaRPr lang="en-US" sz="1700" kern="1200" dirty="0"/>
        </a:p>
      </dsp:txBody>
      <dsp:txXfrm>
        <a:off x="0" y="4475348"/>
        <a:ext cx="3736999" cy="372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8/31/22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444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8/31/22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8/31/22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8/31/22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9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8/31/22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3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8/31/22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637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8/31/22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3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8/31/22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2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8/31/22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4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8/31/22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6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8/31/22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6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8/31/22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6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gital art of yellow petals">
            <a:extLst>
              <a:ext uri="{FF2B5EF4-FFF2-40B4-BE49-F238E27FC236}">
                <a16:creationId xmlns:a16="http://schemas.microsoft.com/office/drawing/2014/main" id="{5819A533-A20F-742B-3DC7-12B22AF594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</a:extLst>
          </a:blip>
          <a:srcRect l="-183" t="26797" r="48818" b="18712"/>
          <a:stretch/>
        </p:blipFill>
        <p:spPr>
          <a:xfrm>
            <a:off x="3331593" y="10"/>
            <a:ext cx="8860407" cy="6857990"/>
          </a:xfrm>
          <a:custGeom>
            <a:avLst/>
            <a:gdLst/>
            <a:ahLst/>
            <a:cxnLst/>
            <a:rect l="l" t="t" r="r" b="b"/>
            <a:pathLst>
              <a:path w="8860407" h="6858000">
                <a:moveTo>
                  <a:pt x="0" y="0"/>
                </a:moveTo>
                <a:lnTo>
                  <a:pt x="8860407" y="0"/>
                </a:lnTo>
                <a:lnTo>
                  <a:pt x="8860407" y="6858000"/>
                </a:lnTo>
                <a:lnTo>
                  <a:pt x="661049" y="6858000"/>
                </a:lnTo>
                <a:lnTo>
                  <a:pt x="832672" y="6662026"/>
                </a:lnTo>
                <a:cubicBezTo>
                  <a:pt x="1465328" y="5866432"/>
                  <a:pt x="1845374" y="4846462"/>
                  <a:pt x="1845374" y="3734370"/>
                </a:cubicBezTo>
                <a:cubicBezTo>
                  <a:pt x="1845374" y="2244963"/>
                  <a:pt x="1163691" y="920792"/>
                  <a:pt x="106458" y="79568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AF2D2C-E36A-AF47-AA3F-74450F6C8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062" y="2205339"/>
            <a:ext cx="4143789" cy="1789486"/>
          </a:xfrm>
        </p:spPr>
        <p:txBody>
          <a:bodyPr anchor="b">
            <a:normAutofit fontScale="90000"/>
          </a:bodyPr>
          <a:lstStyle/>
          <a:p>
            <a:r>
              <a:rPr lang="en-US" sz="4800" i="0" dirty="0">
                <a:latin typeface="Avenir Medium" panose="02000503020000020003" pitchFamily="2" charset="0"/>
              </a:rPr>
              <a:t>KEYS TO BRANDING &amp; SOCIAL MEDIA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2CEB9-CACE-C54C-98BB-CC7A5C401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062" y="5288200"/>
            <a:ext cx="3447287" cy="498451"/>
          </a:xfrm>
        </p:spPr>
        <p:txBody>
          <a:bodyPr anchor="t">
            <a:normAutofit fontScale="70000" lnSpcReduction="20000"/>
          </a:bodyPr>
          <a:lstStyle/>
          <a:p>
            <a:r>
              <a:rPr lang="en-US" dirty="0">
                <a:latin typeface="Avenir" panose="02000503020000020003" pitchFamily="2" charset="0"/>
              </a:rPr>
              <a:t>Joanie Griffin &amp; Dezaree Vega Garcia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6" name="Picture 5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B4F73110-751D-DE76-8EC2-4F2F5B6A3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225" y="5786651"/>
            <a:ext cx="6180856" cy="92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56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5A8B72-5BEE-C74D-9D06-7C24997E9B41}"/>
              </a:ext>
            </a:extLst>
          </p:cNvPr>
          <p:cNvSpPr txBox="1">
            <a:spLocks/>
          </p:cNvSpPr>
          <p:nvPr/>
        </p:nvSpPr>
        <p:spPr>
          <a:xfrm>
            <a:off x="691767" y="536448"/>
            <a:ext cx="11092243" cy="1146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dirty="0">
                <a:solidFill>
                  <a:schemeClr val="bg1"/>
                </a:solidFill>
                <a:latin typeface="Avenir Medium" panose="02000503020000020003" pitchFamily="2" charset="0"/>
              </a:rPr>
              <a:t>What Is Your Brand Promise?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B39E5-D16C-D046-8DD6-CC8862EF5FA5}"/>
              </a:ext>
            </a:extLst>
          </p:cNvPr>
          <p:cNvSpPr txBox="1"/>
          <p:nvPr/>
        </p:nvSpPr>
        <p:spPr>
          <a:xfrm>
            <a:off x="773184" y="2888640"/>
            <a:ext cx="106456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" panose="02000503020000020003" pitchFamily="2" charset="0"/>
              </a:rPr>
              <a:t>What do you deliver?</a:t>
            </a:r>
          </a:p>
          <a:p>
            <a:endParaRPr lang="en-US" sz="3600" dirty="0">
              <a:latin typeface="Avenir" panose="02000503020000020003" pitchFamily="2" charset="0"/>
            </a:endParaRPr>
          </a:p>
          <a:p>
            <a:r>
              <a:rPr lang="en-US" sz="3600" dirty="0">
                <a:latin typeface="Avenir" panose="02000503020000020003" pitchFamily="2" charset="0"/>
              </a:rPr>
              <a:t>Your brand promise is that one </a:t>
            </a:r>
            <a:r>
              <a:rPr lang="en-US" sz="3600" i="1" dirty="0">
                <a:latin typeface="Avenir" panose="02000503020000020003" pitchFamily="2" charset="0"/>
              </a:rPr>
              <a:t>thing (or maybe two) </a:t>
            </a:r>
            <a:r>
              <a:rPr lang="en-US" sz="3600" dirty="0">
                <a:latin typeface="Avenir" panose="02000503020000020003" pitchFamily="2" charset="0"/>
              </a:rPr>
              <a:t>that you absolutely deliver that is unique and special to your business. </a:t>
            </a:r>
          </a:p>
        </p:txBody>
      </p:sp>
      <p:pic>
        <p:nvPicPr>
          <p:cNvPr id="9" name="Picture 8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1800CD35-22F6-4E4F-993E-6E0C6AFB3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50" y="6195944"/>
            <a:ext cx="3292006" cy="4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09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46229-9429-1947-AC90-3EB5E1BDD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602297"/>
            <a:ext cx="3831336" cy="3055858"/>
          </a:xfrm>
        </p:spPr>
        <p:txBody>
          <a:bodyPr>
            <a:normAutofit/>
          </a:bodyPr>
          <a:lstStyle/>
          <a:p>
            <a:r>
              <a:rPr lang="en-US" i="0" dirty="0">
                <a:latin typeface="Avenir Medium" panose="02000503020000020003" pitchFamily="2" charset="0"/>
              </a:rPr>
              <a:t>WHAT </a:t>
            </a:r>
            <a:br>
              <a:rPr lang="en-US" i="0" dirty="0">
                <a:latin typeface="Avenir Medium" panose="02000503020000020003" pitchFamily="2" charset="0"/>
              </a:rPr>
            </a:br>
            <a:r>
              <a:rPr lang="en-US" i="0" dirty="0">
                <a:latin typeface="Avenir Medium" panose="02000503020000020003" pitchFamily="2" charset="0"/>
              </a:rPr>
              <a:t>IS YOUR HOW?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7549A7-2861-D540-905D-B19C56B06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569" y="1602297"/>
            <a:ext cx="6023295" cy="228180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Avenir Book" panose="02000503020000020003" pitchFamily="2" charset="0"/>
              </a:rPr>
              <a:t>(Your secret sauce)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D6A920-91B8-C24C-A986-4944FF039388}"/>
              </a:ext>
            </a:extLst>
          </p:cNvPr>
          <p:cNvCxnSpPr/>
          <p:nvPr/>
        </p:nvCxnSpPr>
        <p:spPr>
          <a:xfrm>
            <a:off x="5025006" y="620785"/>
            <a:ext cx="0" cy="5528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7" descr="Thought outline">
            <a:extLst>
              <a:ext uri="{FF2B5EF4-FFF2-40B4-BE49-F238E27FC236}">
                <a16:creationId xmlns:a16="http://schemas.microsoft.com/office/drawing/2014/main" id="{0EC3CE3F-89D8-E047-9C5B-375F8E5BA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4970" y="4492504"/>
            <a:ext cx="1526397" cy="1526397"/>
          </a:xfrm>
          <a:prstGeom prst="rect">
            <a:avLst/>
          </a:prstGeom>
        </p:spPr>
      </p:pic>
      <p:pic>
        <p:nvPicPr>
          <p:cNvPr id="7" name="Picture 6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94231AED-D0D5-974E-AA1C-D9E1A5D5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50" y="6195944"/>
            <a:ext cx="3292006" cy="4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32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DD881-2231-BC4D-A408-A5200BA40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68" y="2637888"/>
            <a:ext cx="10171975" cy="23703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venir" panose="02000503020000020003" pitchFamily="2" charset="0"/>
              </a:rPr>
              <a:t>Incorporate your brand across all customer touch points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venir" panose="02000503020000020003" pitchFamily="2" charset="0"/>
              </a:rPr>
              <a:t>Website, promotional materials, business cards, email signature, signage etc.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venir" panose="02000503020000020003" pitchFamily="2" charset="0"/>
              </a:rPr>
              <a:t>Develop your :30 elevator speech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5A8B72-5BEE-C74D-9D06-7C24997E9B41}"/>
              </a:ext>
            </a:extLst>
          </p:cNvPr>
          <p:cNvSpPr txBox="1">
            <a:spLocks/>
          </p:cNvSpPr>
          <p:nvPr/>
        </p:nvSpPr>
        <p:spPr>
          <a:xfrm>
            <a:off x="691768" y="536448"/>
            <a:ext cx="9098408" cy="1146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dirty="0">
                <a:solidFill>
                  <a:schemeClr val="bg1"/>
                </a:solidFill>
                <a:latin typeface="Avenir Medium" panose="02000503020000020003" pitchFamily="2" charset="0"/>
              </a:rPr>
              <a:t>Now What?</a:t>
            </a:r>
          </a:p>
        </p:txBody>
      </p:sp>
      <p:pic>
        <p:nvPicPr>
          <p:cNvPr id="5" name="Graphic 4" descr="Checklist outline">
            <a:extLst>
              <a:ext uri="{FF2B5EF4-FFF2-40B4-BE49-F238E27FC236}">
                <a16:creationId xmlns:a16="http://schemas.microsoft.com/office/drawing/2014/main" id="{6E7A2397-D0CF-1F47-A486-932F87373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2717" y="380354"/>
            <a:ext cx="1527048" cy="1527048"/>
          </a:xfrm>
          <a:prstGeom prst="rect">
            <a:avLst/>
          </a:prstGeom>
        </p:spPr>
      </p:pic>
      <p:pic>
        <p:nvPicPr>
          <p:cNvPr id="9" name="Picture 8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0FBDD59E-8464-3044-9F14-C7320B54F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50" y="6195944"/>
            <a:ext cx="3292006" cy="4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45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FE3588-32B1-064A-9CEE-BDC2CC004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967" y="839143"/>
            <a:ext cx="8245982" cy="72359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600" i="0" dirty="0">
                <a:solidFill>
                  <a:schemeClr val="bg1"/>
                </a:solidFill>
                <a:latin typeface="Avenir Medium" panose="02000503020000020003" pitchFamily="2" charset="0"/>
              </a:rPr>
              <a:t>Examples of Great Brands</a:t>
            </a:r>
            <a:endParaRPr lang="en-US" sz="5600" i="0" kern="1200" spc="100" baseline="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46FF8E5-F134-4F46-B0AA-059A83D35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83" y="4483499"/>
            <a:ext cx="2445705" cy="1375709"/>
          </a:xfrm>
          <a:prstGeom prst="rect">
            <a:avLst/>
          </a:prstGeom>
        </p:spPr>
      </p:pic>
      <p:pic>
        <p:nvPicPr>
          <p:cNvPr id="10" name="Picture 9" descr="Shape, icon, arrow&#10;&#10;Description automatically generated">
            <a:extLst>
              <a:ext uri="{FF2B5EF4-FFF2-40B4-BE49-F238E27FC236}">
                <a16:creationId xmlns:a16="http://schemas.microsoft.com/office/drawing/2014/main" id="{0426C22D-AE34-584C-8206-964A90A13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113" y="4671106"/>
            <a:ext cx="3007956" cy="1071984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43C32239-352C-E94F-83FB-4141823A8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711" y="4791729"/>
            <a:ext cx="2722879" cy="850900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CD59ABFF-F522-2747-8132-37A99615B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0272" y="2160335"/>
            <a:ext cx="3314852" cy="1864605"/>
          </a:xfrm>
          <a:prstGeom prst="rect">
            <a:avLst/>
          </a:prstGeom>
        </p:spPr>
      </p:pic>
      <p:pic>
        <p:nvPicPr>
          <p:cNvPr id="18" name="Picture 17" descr="A picture containing text, tableware, dishware, clipart&#10;&#10;Description automatically generated">
            <a:extLst>
              <a:ext uri="{FF2B5EF4-FFF2-40B4-BE49-F238E27FC236}">
                <a16:creationId xmlns:a16="http://schemas.microsoft.com/office/drawing/2014/main" id="{03561F16-941D-0D4D-8B76-7F589EE2E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247" y="2833803"/>
            <a:ext cx="3044481" cy="9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64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DD881-2231-BC4D-A408-A5200BA40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68" y="2637888"/>
            <a:ext cx="10171975" cy="39648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venir" panose="02000503020000020003" pitchFamily="2" charset="0"/>
              </a:rPr>
              <a:t>LinkedIn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venir" panose="02000503020000020003" pitchFamily="2" charset="0"/>
              </a:rPr>
              <a:t>Facebook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venir" panose="02000503020000020003" pitchFamily="2" charset="0"/>
              </a:rPr>
              <a:t>Instagram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venir" panose="02000503020000020003" pitchFamily="2" charset="0"/>
              </a:rPr>
              <a:t>Twitter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Avenir" panose="02000503020000020003" pitchFamily="2" charset="0"/>
              </a:rPr>
              <a:t>TikTok</a:t>
            </a:r>
            <a:endParaRPr lang="en-US" sz="2800" dirty="0">
              <a:latin typeface="Avenir" panose="02000503020000020003" pitchFamily="2" charset="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5A8B72-5BEE-C74D-9D06-7C24997E9B41}"/>
              </a:ext>
            </a:extLst>
          </p:cNvPr>
          <p:cNvSpPr txBox="1">
            <a:spLocks/>
          </p:cNvSpPr>
          <p:nvPr/>
        </p:nvSpPr>
        <p:spPr>
          <a:xfrm>
            <a:off x="691768" y="536448"/>
            <a:ext cx="9098408" cy="1146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dirty="0">
                <a:solidFill>
                  <a:schemeClr val="bg1"/>
                </a:solidFill>
                <a:latin typeface="Avenir Medium" panose="02000503020000020003" pitchFamily="2" charset="0"/>
              </a:rPr>
              <a:t>Be Strategic</a:t>
            </a:r>
          </a:p>
        </p:txBody>
      </p:sp>
      <p:pic>
        <p:nvPicPr>
          <p:cNvPr id="4" name="Graphic 3" descr="Head with gears outline">
            <a:extLst>
              <a:ext uri="{FF2B5EF4-FFF2-40B4-BE49-F238E27FC236}">
                <a16:creationId xmlns:a16="http://schemas.microsoft.com/office/drawing/2014/main" id="{40B0AF23-B226-7543-A238-E0EACE331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7209" y="427042"/>
            <a:ext cx="1431914" cy="1431914"/>
          </a:xfrm>
          <a:prstGeom prst="rect">
            <a:avLst/>
          </a:prstGeom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4051DD9A-41B7-FBF9-F903-9A27484D152A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022614" y="5783564"/>
            <a:ext cx="502920" cy="502920"/>
          </a:xfrm>
          <a:prstGeom prst="rect">
            <a:avLst/>
          </a:prstGeom>
        </p:spPr>
      </p:pic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6AE67B83-991E-148D-26EC-BAAA7F49F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2614" y="5062653"/>
            <a:ext cx="457200" cy="4572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381078E1-7EA0-62FD-44A1-B2C208FE1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22614" y="4312120"/>
            <a:ext cx="457200" cy="4572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E8D3F45-04C5-FD7F-E9AD-A57FC3E216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2614" y="2822447"/>
            <a:ext cx="457200" cy="457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4BCD432-EAC1-BF20-2E16-74999518E1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2614" y="356435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33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46229-9429-1947-AC90-3EB5E1BDD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602297"/>
            <a:ext cx="3831336" cy="3055858"/>
          </a:xfrm>
        </p:spPr>
        <p:txBody>
          <a:bodyPr>
            <a:normAutofit/>
          </a:bodyPr>
          <a:lstStyle/>
          <a:p>
            <a:r>
              <a:rPr lang="en-US" i="0" dirty="0">
                <a:latin typeface="Avenir Medium" panose="02000503020000020003" pitchFamily="2" charset="0"/>
              </a:rPr>
              <a:t>USE YOUR </a:t>
            </a:r>
            <a:br>
              <a:rPr lang="en-US" i="0" dirty="0">
                <a:latin typeface="Avenir Medium" panose="02000503020000020003" pitchFamily="2" charset="0"/>
              </a:rPr>
            </a:br>
            <a:r>
              <a:rPr lang="en-US" i="0" dirty="0">
                <a:latin typeface="Avenir Medium" panose="02000503020000020003" pitchFamily="2" charset="0"/>
              </a:rPr>
              <a:t>VOICE!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7549A7-2861-D540-905D-B19C56B06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569" y="1602297"/>
            <a:ext cx="6023295" cy="228180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Avenir Book" panose="02000503020000020003" pitchFamily="2" charset="0"/>
              </a:rPr>
              <a:t>Don’t be too salesy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D6A920-91B8-C24C-A986-4944FF039388}"/>
              </a:ext>
            </a:extLst>
          </p:cNvPr>
          <p:cNvCxnSpPr/>
          <p:nvPr/>
        </p:nvCxnSpPr>
        <p:spPr>
          <a:xfrm>
            <a:off x="5025006" y="620785"/>
            <a:ext cx="0" cy="5528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7" descr="Marketing outline">
            <a:extLst>
              <a:ext uri="{FF2B5EF4-FFF2-40B4-BE49-F238E27FC236}">
                <a16:creationId xmlns:a16="http://schemas.microsoft.com/office/drawing/2014/main" id="{0EC3CE3F-89D8-E047-9C5B-375F8E5BA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44970" y="4492504"/>
            <a:ext cx="1526397" cy="1526397"/>
          </a:xfrm>
          <a:prstGeom prst="rect">
            <a:avLst/>
          </a:prstGeom>
        </p:spPr>
      </p:pic>
      <p:pic>
        <p:nvPicPr>
          <p:cNvPr id="7" name="Picture 6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34B23262-D2A1-E64E-9C84-2352A9E91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50" y="6195944"/>
            <a:ext cx="3292006" cy="4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22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46229-9429-1947-AC90-3EB5E1BDD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80" y="736695"/>
            <a:ext cx="4102981" cy="1073996"/>
          </a:xfrm>
        </p:spPr>
        <p:txBody>
          <a:bodyPr>
            <a:normAutofit/>
          </a:bodyPr>
          <a:lstStyle/>
          <a:p>
            <a:r>
              <a:rPr lang="en-US" i="0" dirty="0">
                <a:latin typeface="Avenir Medium" panose="02000503020000020003" pitchFamily="2" charset="0"/>
              </a:rPr>
              <a:t>CONTENT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7549A7-2861-D540-905D-B19C56B06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80" y="2195659"/>
            <a:ext cx="6023295" cy="22818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Avenir Book" panose="02000503020000020003" pitchFamily="2" charset="0"/>
              </a:rPr>
              <a:t>Curate and share existing content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Avenir Book" panose="02000503020000020003" pitchFamily="2" charset="0"/>
              </a:rPr>
              <a:t>Utilize video when possible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D6A920-91B8-C24C-A986-4944FF039388}"/>
              </a:ext>
            </a:extLst>
          </p:cNvPr>
          <p:cNvCxnSpPr>
            <a:cxnSpLocks/>
          </p:cNvCxnSpPr>
          <p:nvPr/>
        </p:nvCxnSpPr>
        <p:spPr>
          <a:xfrm flipH="1">
            <a:off x="569381" y="1751508"/>
            <a:ext cx="41029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7" descr="Ui Ux with solid fill">
            <a:extLst>
              <a:ext uri="{FF2B5EF4-FFF2-40B4-BE49-F238E27FC236}">
                <a16:creationId xmlns:a16="http://schemas.microsoft.com/office/drawing/2014/main" id="{0EC3CE3F-89D8-E047-9C5B-375F8E5BA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73886" y="736695"/>
            <a:ext cx="1843933" cy="1843933"/>
          </a:xfrm>
          <a:prstGeom prst="rect">
            <a:avLst/>
          </a:prstGeom>
        </p:spPr>
      </p:pic>
      <p:pic>
        <p:nvPicPr>
          <p:cNvPr id="7" name="Picture 6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11070CE8-C7DB-8E48-92A5-F7949F549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50" y="6195944"/>
            <a:ext cx="3292006" cy="4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59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87D40CD-C6A6-A048-8E24-F1AF5C7B0263}"/>
              </a:ext>
            </a:extLst>
          </p:cNvPr>
          <p:cNvSpPr txBox="1">
            <a:spLocks/>
          </p:cNvSpPr>
          <p:nvPr/>
        </p:nvSpPr>
        <p:spPr>
          <a:xfrm>
            <a:off x="1007690" y="1320470"/>
            <a:ext cx="5484549" cy="14532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dirty="0">
                <a:latin typeface="Avenir Medium" panose="02000503020000020003" pitchFamily="2" charset="0"/>
              </a:rPr>
              <a:t>SCHEDULING </a:t>
            </a:r>
          </a:p>
        </p:txBody>
      </p:sp>
      <p:pic>
        <p:nvPicPr>
          <p:cNvPr id="6" name="Graphic 5" descr="Daily calendar outline">
            <a:extLst>
              <a:ext uri="{FF2B5EF4-FFF2-40B4-BE49-F238E27FC236}">
                <a16:creationId xmlns:a16="http://schemas.microsoft.com/office/drawing/2014/main" id="{D608DBC6-8F4A-8645-8C9B-27D59848A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51764" y="740399"/>
            <a:ext cx="1843933" cy="184393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C73FE5-BBA4-7340-A51A-BE175D3F9006}"/>
              </a:ext>
            </a:extLst>
          </p:cNvPr>
          <p:cNvSpPr txBox="1">
            <a:spLocks/>
          </p:cNvSpPr>
          <p:nvPr/>
        </p:nvSpPr>
        <p:spPr>
          <a:xfrm>
            <a:off x="1007690" y="2561419"/>
            <a:ext cx="9081190" cy="2281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 panose="02000503020000020003" pitchFamily="2" charset="0"/>
              </a:rPr>
              <a:t>Leverage scheduling functions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Book" panose="02000503020000020003" pitchFamily="2" charset="0"/>
              </a:rPr>
              <a:t>Utilize scheduling software (Hootsuite, Meta Business Suite, etc.)</a:t>
            </a:r>
          </a:p>
        </p:txBody>
      </p:sp>
      <p:pic>
        <p:nvPicPr>
          <p:cNvPr id="7" name="Picture 6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E85CFD12-3EEF-F143-A1A4-D1F8CEDFE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690" y="6084173"/>
            <a:ext cx="3292006" cy="4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25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46229-9429-1947-AC90-3EB5E1BDD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80" y="736695"/>
            <a:ext cx="4102981" cy="1073996"/>
          </a:xfrm>
        </p:spPr>
        <p:txBody>
          <a:bodyPr>
            <a:normAutofit/>
          </a:bodyPr>
          <a:lstStyle/>
          <a:p>
            <a:r>
              <a:rPr lang="en-US" i="0" dirty="0">
                <a:latin typeface="Avenir Medium" panose="02000503020000020003" pitchFamily="2" charset="0"/>
              </a:rPr>
              <a:t>REDIRECT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7549A7-2861-D540-905D-B19C56B06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80" y="2195659"/>
            <a:ext cx="7614500" cy="22818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Avenir Book" panose="02000503020000020003" pitchFamily="2" charset="0"/>
              </a:rPr>
              <a:t>Ensure posts lead back to your website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Avenir Book" panose="02000503020000020003" pitchFamily="2" charset="0"/>
              </a:rPr>
              <a:t>Develop a personal website (if possible)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D6A920-91B8-C24C-A986-4944FF039388}"/>
              </a:ext>
            </a:extLst>
          </p:cNvPr>
          <p:cNvCxnSpPr>
            <a:cxnSpLocks/>
          </p:cNvCxnSpPr>
          <p:nvPr/>
        </p:nvCxnSpPr>
        <p:spPr>
          <a:xfrm flipH="1">
            <a:off x="569381" y="1751508"/>
            <a:ext cx="41029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7" descr="Arrow circle with solid fill">
            <a:extLst>
              <a:ext uri="{FF2B5EF4-FFF2-40B4-BE49-F238E27FC236}">
                <a16:creationId xmlns:a16="http://schemas.microsoft.com/office/drawing/2014/main" id="{0EC3CE3F-89D8-E047-9C5B-375F8E5BA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34924" y="466027"/>
            <a:ext cx="2007776" cy="2007776"/>
          </a:xfrm>
          <a:prstGeom prst="rect">
            <a:avLst/>
          </a:prstGeom>
        </p:spPr>
      </p:pic>
      <p:pic>
        <p:nvPicPr>
          <p:cNvPr id="7" name="Picture 6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95285E23-388D-504D-86E7-EC3D62603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50" y="6195944"/>
            <a:ext cx="3292006" cy="4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57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gital art of yellow petals">
            <a:extLst>
              <a:ext uri="{FF2B5EF4-FFF2-40B4-BE49-F238E27FC236}">
                <a16:creationId xmlns:a16="http://schemas.microsoft.com/office/drawing/2014/main" id="{5819A533-A20F-742B-3DC7-12B22AF59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75" r="21633" b="30607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68BA1FB-7158-4051-A255-70F5F21FD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485860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F2D2C-E36A-AF47-AA3F-74450F6C8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292" y="1340284"/>
            <a:ext cx="9052560" cy="1102010"/>
          </a:xfrm>
        </p:spPr>
        <p:txBody>
          <a:bodyPr>
            <a:normAutofit/>
          </a:bodyPr>
          <a:lstStyle/>
          <a:p>
            <a:r>
              <a:rPr lang="en-US" sz="6000" b="1" i="0" dirty="0">
                <a:solidFill>
                  <a:schemeClr val="tx1"/>
                </a:solidFill>
                <a:latin typeface="Avenir Medium" panose="02000503020000020003" pitchFamily="2" charset="0"/>
              </a:rPr>
              <a:t>QUESTIONS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1E42A3-743C-4C15-9DA8-93AA9AEBF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43293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8" name="Picture 7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17F3FEFF-A1F2-F944-8781-5A0CC82DA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92" y="6099691"/>
            <a:ext cx="3292006" cy="4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2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DD881-2231-BC4D-A408-A5200BA40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184" y="2926812"/>
            <a:ext cx="10171975" cy="22159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venir" panose="02000503020000020003" pitchFamily="2" charset="0"/>
              </a:rPr>
              <a:t> A Brand is not a logo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venir" panose="02000503020000020003" pitchFamily="2" charset="0"/>
              </a:rPr>
              <a:t> A Brand is not an identity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venir" panose="02000503020000020003" pitchFamily="2" charset="0"/>
              </a:rPr>
              <a:t> A Brand is not a product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5A8B72-5BEE-C74D-9D06-7C24997E9B41}"/>
              </a:ext>
            </a:extLst>
          </p:cNvPr>
          <p:cNvSpPr txBox="1">
            <a:spLocks/>
          </p:cNvSpPr>
          <p:nvPr/>
        </p:nvSpPr>
        <p:spPr>
          <a:xfrm>
            <a:off x="691768" y="536448"/>
            <a:ext cx="9098408" cy="1146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dirty="0">
                <a:solidFill>
                  <a:schemeClr val="bg1"/>
                </a:solidFill>
                <a:latin typeface="Avenir Medium" panose="02000503020000020003" pitchFamily="2" charset="0"/>
              </a:rPr>
              <a:t>What is Branding?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B39E5-D16C-D046-8DD6-CC8862EF5FA5}"/>
              </a:ext>
            </a:extLst>
          </p:cNvPr>
          <p:cNvSpPr txBox="1"/>
          <p:nvPr/>
        </p:nvSpPr>
        <p:spPr>
          <a:xfrm>
            <a:off x="1015555" y="5183398"/>
            <a:ext cx="10645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" panose="02000503020000020003" pitchFamily="2" charset="0"/>
              </a:rPr>
              <a:t>A Brand is a person’s feeling about a product, service, or organization. </a:t>
            </a:r>
          </a:p>
          <a:p>
            <a:r>
              <a:rPr lang="en-US" sz="2400" dirty="0">
                <a:latin typeface="Avenir" panose="02000503020000020003" pitchFamily="2" charset="0"/>
              </a:rPr>
              <a:t>It is not what YOU say it is, it is what THE CUSTOMERS say it is.</a:t>
            </a:r>
          </a:p>
          <a:p>
            <a:endParaRPr lang="en-US" sz="2400" dirty="0">
              <a:latin typeface="Avenir" panose="02000503020000020003" pitchFamily="2" charset="0"/>
            </a:endParaRPr>
          </a:p>
        </p:txBody>
      </p:sp>
      <p:pic>
        <p:nvPicPr>
          <p:cNvPr id="9" name="Picture 8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5C01BFEA-7620-E047-AB7B-CEFB85560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50" y="6195944"/>
            <a:ext cx="3292006" cy="4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2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46229-9429-1947-AC90-3EB5E1BDD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602297"/>
            <a:ext cx="3831336" cy="3055858"/>
          </a:xfrm>
        </p:spPr>
        <p:txBody>
          <a:bodyPr>
            <a:normAutofit/>
          </a:bodyPr>
          <a:lstStyle/>
          <a:p>
            <a:r>
              <a:rPr lang="en-US" i="0" dirty="0">
                <a:latin typeface="Avenir Medium" panose="02000503020000020003" pitchFamily="2" charset="0"/>
              </a:rPr>
              <a:t>WHY BRAND?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7549A7-2861-D540-905D-B19C56B06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569" y="1602297"/>
            <a:ext cx="6023295" cy="34143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Avenir Book" panose="02000503020000020003" pitchFamily="2" charset="0"/>
              </a:rPr>
              <a:t>An effective brand will resonate with your target audiences</a:t>
            </a:r>
            <a:br>
              <a:rPr lang="en-US" sz="2800" dirty="0">
                <a:latin typeface="Avenir Book" panose="02000503020000020003" pitchFamily="2" charset="0"/>
              </a:rPr>
            </a:br>
            <a:endParaRPr lang="en-US" sz="2800" dirty="0"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Avenir Book" panose="02000503020000020003" pitchFamily="2" charset="0"/>
              </a:rPr>
              <a:t>It will set you apart from your competitors</a:t>
            </a:r>
            <a:br>
              <a:rPr lang="en-US" sz="2800" dirty="0">
                <a:latin typeface="Avenir Book" panose="02000503020000020003" pitchFamily="2" charset="0"/>
              </a:rPr>
            </a:br>
            <a:endParaRPr lang="en-US" sz="2800" dirty="0"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Avenir Book" panose="02000503020000020003" pitchFamily="2" charset="0"/>
              </a:rPr>
              <a:t>It will lead to more and repeat sales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D6A920-91B8-C24C-A986-4944FF039388}"/>
              </a:ext>
            </a:extLst>
          </p:cNvPr>
          <p:cNvCxnSpPr/>
          <p:nvPr/>
        </p:nvCxnSpPr>
        <p:spPr>
          <a:xfrm>
            <a:off x="5025006" y="620785"/>
            <a:ext cx="0" cy="5528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427CED2D-0AC2-7548-9532-390597E91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50" y="6195944"/>
            <a:ext cx="3292006" cy="4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8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DD881-2231-BC4D-A408-A5200BA40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68" y="2822447"/>
            <a:ext cx="11092242" cy="38971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venir Book" panose="02000503020000020003" pitchFamily="2" charset="0"/>
              </a:rPr>
              <a:t>Crafting a unique brand personality is necessary to communicate your brand in such a way that like-minded people will readily connect with you.</a:t>
            </a:r>
            <a:br>
              <a:rPr lang="en-US" sz="2200" dirty="0">
                <a:latin typeface="Avenir Book" panose="02000503020000020003" pitchFamily="2" charset="0"/>
              </a:rPr>
            </a:br>
            <a:endParaRPr lang="en-US" sz="2200" dirty="0"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Book" panose="02000503020000020003" pitchFamily="2" charset="0"/>
              </a:rPr>
              <a:t>Ask the question, </a:t>
            </a:r>
            <a:r>
              <a:rPr lang="en-US" sz="2200" b="1" dirty="0">
                <a:latin typeface="Avenir Book" panose="02000503020000020003" pitchFamily="2" charset="0"/>
              </a:rPr>
              <a:t>“What is the personality of your brand?” 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venir Book" panose="02000503020000020003" pitchFamily="2" charset="0"/>
              </a:rPr>
              <a:t>Make a list of single words, adjectives that reflect the personality and tone that you </a:t>
            </a:r>
            <a:r>
              <a:rPr lang="en-US" sz="2200" i="1" dirty="0">
                <a:latin typeface="Avenir Book" panose="02000503020000020003" pitchFamily="2" charset="0"/>
              </a:rPr>
              <a:t>(intentionally) </a:t>
            </a:r>
            <a:r>
              <a:rPr lang="en-US" sz="2200" dirty="0">
                <a:latin typeface="Avenir Book" panose="02000503020000020003" pitchFamily="2" charset="0"/>
              </a:rPr>
              <a:t>wish to convey, that you wish your brand to embody. Prioritize and group those words until you have your brand personality and tone crystalized into three to seven adjectives.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5A8B72-5BEE-C74D-9D06-7C24997E9B41}"/>
              </a:ext>
            </a:extLst>
          </p:cNvPr>
          <p:cNvSpPr txBox="1">
            <a:spLocks/>
          </p:cNvSpPr>
          <p:nvPr/>
        </p:nvSpPr>
        <p:spPr>
          <a:xfrm>
            <a:off x="691768" y="536448"/>
            <a:ext cx="9098408" cy="1146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dirty="0">
                <a:solidFill>
                  <a:schemeClr val="bg1"/>
                </a:solidFill>
                <a:latin typeface="Avenir Medium" panose="02000503020000020003" pitchFamily="2" charset="0"/>
              </a:rPr>
              <a:t>How Do I start?</a:t>
            </a: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199AB2E2-966F-294A-94B1-E7C509CD7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45166" y="316460"/>
            <a:ext cx="1491842" cy="1491842"/>
          </a:xfrm>
          <a:prstGeom prst="rect">
            <a:avLst/>
          </a:prstGeom>
        </p:spPr>
      </p:pic>
      <p:pic>
        <p:nvPicPr>
          <p:cNvPr id="9" name="Picture 8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BB442E0C-7599-9C48-8344-A12DB96CC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50" y="6195944"/>
            <a:ext cx="3292006" cy="4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58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gital art of yellow petals">
            <a:extLst>
              <a:ext uri="{FF2B5EF4-FFF2-40B4-BE49-F238E27FC236}">
                <a16:creationId xmlns:a16="http://schemas.microsoft.com/office/drawing/2014/main" id="{CD05A504-BB24-2A46-8EE6-62A1058D3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" t="4079" r="50000" b="7830"/>
          <a:stretch/>
        </p:blipFill>
        <p:spPr>
          <a:xfrm>
            <a:off x="6976934" y="10"/>
            <a:ext cx="5215066" cy="6857990"/>
          </a:xfrm>
          <a:custGeom>
            <a:avLst/>
            <a:gdLst/>
            <a:ahLst/>
            <a:cxnLst/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BFE3588-32B1-064A-9CEE-BDC2CC004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967" y="839143"/>
            <a:ext cx="5734967" cy="72359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600" i="0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Medium" panose="02000503020000020003" pitchFamily="2" charset="0"/>
              </a:rPr>
              <a:t>Some Possibilities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72FABE-47EE-9B4B-966A-BFBE6043F887}"/>
              </a:ext>
            </a:extLst>
          </p:cNvPr>
          <p:cNvSpPr txBox="1">
            <a:spLocks/>
          </p:cNvSpPr>
          <p:nvPr/>
        </p:nvSpPr>
        <p:spPr>
          <a:xfrm>
            <a:off x="1478068" y="2126610"/>
            <a:ext cx="3736999" cy="4450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578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Professional</a:t>
            </a:r>
          </a:p>
          <a:p>
            <a:pPr marL="52578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Fun</a:t>
            </a:r>
          </a:p>
          <a:p>
            <a:pPr marL="52578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Creative</a:t>
            </a:r>
          </a:p>
          <a:p>
            <a:pPr marL="52578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Engaging</a:t>
            </a:r>
          </a:p>
          <a:p>
            <a:pPr marL="52578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Soulful</a:t>
            </a:r>
          </a:p>
          <a:p>
            <a:pPr marL="52578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Friendly</a:t>
            </a:r>
          </a:p>
          <a:p>
            <a:pPr marL="52578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Sophisticated</a:t>
            </a:r>
          </a:p>
          <a:p>
            <a:pPr marL="52578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Generous</a:t>
            </a:r>
          </a:p>
          <a:p>
            <a:pPr marL="52578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Intelligent</a:t>
            </a:r>
          </a:p>
        </p:txBody>
      </p:sp>
    </p:spTree>
    <p:extLst>
      <p:ext uri="{BB962C8B-B14F-4D97-AF65-F5344CB8AC3E}">
        <p14:creationId xmlns:p14="http://schemas.microsoft.com/office/powerpoint/2010/main" val="197516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46229-9429-1947-AC90-3EB5E1BDD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1" y="989901"/>
            <a:ext cx="5633457" cy="2743200"/>
          </a:xfrm>
        </p:spPr>
        <p:txBody>
          <a:bodyPr>
            <a:normAutofit/>
          </a:bodyPr>
          <a:lstStyle/>
          <a:p>
            <a:r>
              <a:rPr lang="en-US" i="0" dirty="0">
                <a:latin typeface="Avenir Medium" panose="02000503020000020003" pitchFamily="2" charset="0"/>
              </a:rPr>
              <a:t>DEFINE </a:t>
            </a:r>
            <a:br>
              <a:rPr lang="en-US" i="0" dirty="0">
                <a:latin typeface="Avenir Medium" panose="02000503020000020003" pitchFamily="2" charset="0"/>
              </a:rPr>
            </a:br>
            <a:r>
              <a:rPr lang="en-US" i="0" dirty="0">
                <a:latin typeface="Avenir Medium" panose="02000503020000020003" pitchFamily="2" charset="0"/>
              </a:rPr>
              <a:t>YOUR AUDIENCE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7549A7-2861-D540-905D-B19C56B06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409" y="989901"/>
            <a:ext cx="5444456" cy="34143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Avenir Book" panose="02000503020000020003" pitchFamily="2" charset="0"/>
              </a:rPr>
              <a:t> Demographics</a:t>
            </a:r>
            <a:br>
              <a:rPr lang="en-US" sz="2800" dirty="0">
                <a:latin typeface="Avenir Book" panose="02000503020000020003" pitchFamily="2" charset="0"/>
              </a:rPr>
            </a:br>
            <a:endParaRPr lang="en-US" sz="2800" dirty="0"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Avenir Book" panose="02000503020000020003" pitchFamily="2" charset="0"/>
              </a:rPr>
              <a:t> Psychographics</a:t>
            </a:r>
            <a:br>
              <a:rPr lang="en-US" sz="2800" dirty="0">
                <a:latin typeface="Avenir Book" panose="02000503020000020003" pitchFamily="2" charset="0"/>
              </a:rPr>
            </a:br>
            <a:endParaRPr lang="en-US" sz="2800" dirty="0"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Avenir Book" panose="02000503020000020003" pitchFamily="2" charset="0"/>
              </a:rPr>
              <a:t> What do they believe?</a:t>
            </a:r>
            <a:br>
              <a:rPr lang="en-US" sz="2800" dirty="0">
                <a:latin typeface="Avenir Book" panose="02000503020000020003" pitchFamily="2" charset="0"/>
              </a:rPr>
            </a:br>
            <a:endParaRPr lang="en-US" sz="2800" dirty="0">
              <a:latin typeface="Avenir Book" panose="02000503020000020003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Avenir Book" panose="02000503020000020003" pitchFamily="2" charset="0"/>
              </a:rPr>
              <a:t> What do they stand for?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D6A920-91B8-C24C-A986-4944FF039388}"/>
              </a:ext>
            </a:extLst>
          </p:cNvPr>
          <p:cNvCxnSpPr/>
          <p:nvPr/>
        </p:nvCxnSpPr>
        <p:spPr>
          <a:xfrm>
            <a:off x="5670958" y="620785"/>
            <a:ext cx="0" cy="5528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7" descr="Cycle with people with solid fill">
            <a:extLst>
              <a:ext uri="{FF2B5EF4-FFF2-40B4-BE49-F238E27FC236}">
                <a16:creationId xmlns:a16="http://schemas.microsoft.com/office/drawing/2014/main" id="{DBF8880D-B9D5-F048-B240-1EE4560D5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9663" y="4790115"/>
            <a:ext cx="1609288" cy="1609288"/>
          </a:xfrm>
          <a:prstGeom prst="rect">
            <a:avLst/>
          </a:prstGeom>
        </p:spPr>
      </p:pic>
      <p:pic>
        <p:nvPicPr>
          <p:cNvPr id="7" name="Picture 6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2BDDC4C7-136B-6E44-B1F3-902512163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50" y="6195944"/>
            <a:ext cx="3292006" cy="4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1AAE4-D0BC-430F-A613-7BBAAECA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DD881-2231-BC4D-A408-A5200BA40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45" y="2694034"/>
            <a:ext cx="3217502" cy="34991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venir" panose="02000503020000020003" pitchFamily="2" charset="0"/>
              </a:rPr>
              <a:t> Why?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venir" panose="02000503020000020003" pitchFamily="2" charset="0"/>
              </a:rPr>
              <a:t> Not What?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venir" panose="02000503020000020003" pitchFamily="2" charset="0"/>
              </a:rPr>
              <a:t> Not How?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5A8B72-5BEE-C74D-9D06-7C24997E9B41}"/>
              </a:ext>
            </a:extLst>
          </p:cNvPr>
          <p:cNvSpPr txBox="1">
            <a:spLocks/>
          </p:cNvSpPr>
          <p:nvPr/>
        </p:nvSpPr>
        <p:spPr>
          <a:xfrm>
            <a:off x="691767" y="536448"/>
            <a:ext cx="11019263" cy="1146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0" dirty="0">
                <a:solidFill>
                  <a:schemeClr val="bg1"/>
                </a:solidFill>
                <a:latin typeface="Avenir Medium" panose="02000503020000020003" pitchFamily="2" charset="0"/>
              </a:rPr>
              <a:t>What Change Do You Seek to Make?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B39E5-D16C-D046-8DD6-CC8862EF5FA5}"/>
              </a:ext>
            </a:extLst>
          </p:cNvPr>
          <p:cNvSpPr txBox="1"/>
          <p:nvPr/>
        </p:nvSpPr>
        <p:spPr>
          <a:xfrm>
            <a:off x="7056450" y="3090894"/>
            <a:ext cx="4973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" panose="02000503020000020003" pitchFamily="2" charset="0"/>
              </a:rPr>
              <a:t>Coffee beverages is WHAT Starbucks does. Providing an experience of connection is the why.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8F6E62-1FBE-3D4F-B72A-B5788175F911}"/>
              </a:ext>
            </a:extLst>
          </p:cNvPr>
          <p:cNvCxnSpPr>
            <a:cxnSpLocks/>
          </p:cNvCxnSpPr>
          <p:nvPr/>
        </p:nvCxnSpPr>
        <p:spPr>
          <a:xfrm>
            <a:off x="4395831" y="2592198"/>
            <a:ext cx="0" cy="38841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0DCD20-81C8-854B-B031-30DF057E8A8C}"/>
              </a:ext>
            </a:extLst>
          </p:cNvPr>
          <p:cNvSpPr txBox="1"/>
          <p:nvPr/>
        </p:nvSpPr>
        <p:spPr>
          <a:xfrm>
            <a:off x="7056450" y="4600839"/>
            <a:ext cx="4418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" panose="02000503020000020003" pitchFamily="2" charset="0"/>
              </a:rPr>
              <a:t>Computers and phones are WHAT Apple does. Inspiring people to think differently is the why.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4AD2B66A-770C-3E46-8C07-169CF65ED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723" y="4503110"/>
            <a:ext cx="1417184" cy="1417184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8B861B2-9F59-6044-ADCD-D0A2224D8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548" y="2947530"/>
            <a:ext cx="1163535" cy="1177109"/>
          </a:xfrm>
          <a:prstGeom prst="rect">
            <a:avLst/>
          </a:prstGeom>
        </p:spPr>
      </p:pic>
      <p:pic>
        <p:nvPicPr>
          <p:cNvPr id="14" name="Picture 13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43FDE0A4-B858-7648-9DCE-403B5CF2B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50" y="6195944"/>
            <a:ext cx="3292006" cy="4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01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46229-9429-1947-AC90-3EB5E1BDD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602297"/>
            <a:ext cx="3831336" cy="3055858"/>
          </a:xfrm>
        </p:spPr>
        <p:txBody>
          <a:bodyPr>
            <a:normAutofit fontScale="90000"/>
          </a:bodyPr>
          <a:lstStyle/>
          <a:p>
            <a:r>
              <a:rPr lang="en-US" i="0" dirty="0">
                <a:latin typeface="Avenir Medium" panose="02000503020000020003" pitchFamily="2" charset="0"/>
              </a:rPr>
              <a:t>WHAT </a:t>
            </a:r>
            <a:br>
              <a:rPr lang="en-US" i="0" dirty="0">
                <a:latin typeface="Avenir Medium" panose="02000503020000020003" pitchFamily="2" charset="0"/>
              </a:rPr>
            </a:br>
            <a:r>
              <a:rPr lang="en-US" i="0" dirty="0">
                <a:latin typeface="Avenir Medium" panose="02000503020000020003" pitchFamily="2" charset="0"/>
              </a:rPr>
              <a:t>DO YOU STAND FOR?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7549A7-2861-D540-905D-B19C56B06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569" y="1989324"/>
            <a:ext cx="6023295" cy="228180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Avenir Book" panose="02000503020000020003" pitchFamily="2" charset="0"/>
              </a:rPr>
              <a:t>Create a list of values, prioritize, and group them. Whittle them down to then or less and write a short sentence for each one that expresses what they mean to you.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D6A920-91B8-C24C-A986-4944FF039388}"/>
              </a:ext>
            </a:extLst>
          </p:cNvPr>
          <p:cNvCxnSpPr/>
          <p:nvPr/>
        </p:nvCxnSpPr>
        <p:spPr>
          <a:xfrm>
            <a:off x="5025006" y="620785"/>
            <a:ext cx="0" cy="55283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7" descr="Hero Male outline">
            <a:extLst>
              <a:ext uri="{FF2B5EF4-FFF2-40B4-BE49-F238E27FC236}">
                <a16:creationId xmlns:a16="http://schemas.microsoft.com/office/drawing/2014/main" id="{8EEAB1C2-19E9-B848-A828-CE75333E8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9036" y="4918047"/>
            <a:ext cx="1172360" cy="1172360"/>
          </a:xfrm>
          <a:prstGeom prst="rect">
            <a:avLst/>
          </a:prstGeom>
        </p:spPr>
      </p:pic>
      <p:pic>
        <p:nvPicPr>
          <p:cNvPr id="7" name="Picture 6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8C8D6518-4A8D-104E-AF98-3D9E60C7B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50" y="6195944"/>
            <a:ext cx="3292006" cy="4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9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FE3588-32B1-064A-9CEE-BDC2CC004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5170" y="528750"/>
            <a:ext cx="9101659" cy="72359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600" i="0" dirty="0">
                <a:latin typeface="Avenir Medium" panose="02000503020000020003" pitchFamily="2" charset="0"/>
              </a:rPr>
              <a:t>The Most Common Ones:</a:t>
            </a:r>
            <a:endParaRPr lang="en-US" sz="5600" i="0" kern="1200" spc="100" baseline="0" dirty="0">
              <a:solidFill>
                <a:schemeClr val="tx1">
                  <a:lumMod val="85000"/>
                  <a:lumOff val="15000"/>
                </a:schemeClr>
              </a:solidFill>
              <a:latin typeface="Avenir Medium" panose="02000503020000020003" pitchFamily="2" charset="0"/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1C69E7ED-8B37-9197-0D57-8F9F574F57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5229699"/>
              </p:ext>
            </p:extLst>
          </p:nvPr>
        </p:nvGraphicFramePr>
        <p:xfrm>
          <a:off x="1520013" y="1480413"/>
          <a:ext cx="3736999" cy="4848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87EE63B-A47E-D44F-A82C-E31A40EC08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736304"/>
              </p:ext>
            </p:extLst>
          </p:nvPr>
        </p:nvGraphicFramePr>
        <p:xfrm>
          <a:off x="6336692" y="1480413"/>
          <a:ext cx="3736999" cy="4848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90028881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496</Words>
  <Application>Microsoft Macintosh PowerPoint</Application>
  <PresentationFormat>Widescreen</PresentationFormat>
  <Paragraphs>95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Avenir</vt:lpstr>
      <vt:lpstr>Avenir Book</vt:lpstr>
      <vt:lpstr>Avenir Medium</vt:lpstr>
      <vt:lpstr>Avenir Next LT Pro</vt:lpstr>
      <vt:lpstr>Sitka Banner</vt:lpstr>
      <vt:lpstr>HeadlinesVTI</vt:lpstr>
      <vt:lpstr>KEYS TO BRANDING &amp; SOCIAL MEDIA</vt:lpstr>
      <vt:lpstr>PowerPoint Presentation</vt:lpstr>
      <vt:lpstr>WHY BRAND?</vt:lpstr>
      <vt:lpstr>PowerPoint Presentation</vt:lpstr>
      <vt:lpstr>Some Possibilities</vt:lpstr>
      <vt:lpstr>DEFINE  YOUR AUDIENCE</vt:lpstr>
      <vt:lpstr>PowerPoint Presentation</vt:lpstr>
      <vt:lpstr>WHAT  DO YOU STAND FOR?</vt:lpstr>
      <vt:lpstr>The Most Common Ones:</vt:lpstr>
      <vt:lpstr>PowerPoint Presentation</vt:lpstr>
      <vt:lpstr>WHAT  IS YOUR HOW? </vt:lpstr>
      <vt:lpstr>PowerPoint Presentation</vt:lpstr>
      <vt:lpstr>Examples of Great Brands</vt:lpstr>
      <vt:lpstr>PowerPoint Presentation</vt:lpstr>
      <vt:lpstr>USE YOUR  VOICE!</vt:lpstr>
      <vt:lpstr>CONTENT </vt:lpstr>
      <vt:lpstr>PowerPoint Presentation</vt:lpstr>
      <vt:lpstr>REDIRECT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KEYS TO BRANDING</dc:title>
  <dc:creator>Shannon Carey Wyman</dc:creator>
  <cp:lastModifiedBy>Joanie Griffin</cp:lastModifiedBy>
  <cp:revision>37</cp:revision>
  <dcterms:created xsi:type="dcterms:W3CDTF">2022-04-26T16:14:26Z</dcterms:created>
  <dcterms:modified xsi:type="dcterms:W3CDTF">2022-08-31T14:38:53Z</dcterms:modified>
</cp:coreProperties>
</file>