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10287000" cy="128571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61" d="100"/>
          <a:sy n="61" d="100"/>
        </p:scale>
        <p:origin x="3352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04171"/>
            <a:ext cx="8743950" cy="4476197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6752988"/>
            <a:ext cx="7715250" cy="3104171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 descr="A blue cover with colorful text&#10;&#10;AI-generated content may be incorrect.">
            <a:extLst>
              <a:ext uri="{FF2B5EF4-FFF2-40B4-BE49-F238E27FC236}">
                <a16:creationId xmlns:a16="http://schemas.microsoft.com/office/drawing/2014/main" id="{DBCB2BB6-554B-B47D-0186-F789E0BC65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96"/>
            <a:ext cx="10287000" cy="12856370"/>
          </a:xfrm>
          <a:prstGeom prst="rect">
            <a:avLst/>
          </a:prstGeom>
        </p:spPr>
      </p:pic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EA6CE8A2-5815-BA23-E36E-C04CE4D657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69975" y="9629775"/>
            <a:ext cx="5856288" cy="24907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978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684528"/>
            <a:ext cx="8872538" cy="2485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3422624"/>
            <a:ext cx="8872538" cy="8157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11916688"/>
            <a:ext cx="2314575" cy="684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9C7275-5326-1049-8E48-511F266895AA}" type="datetimeFigureOut">
              <a:rPr lang="en-US" smtClean="0"/>
              <a:t>2/26/25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11916688"/>
            <a:ext cx="3471863" cy="684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11916688"/>
            <a:ext cx="2314575" cy="684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B7A607-809A-0849-8B61-AA668FE49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11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64DAA5A-00C0-ADC3-7A3B-836B3FD824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88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F64B7E3802E46A0A2FECD77F94182" ma:contentTypeVersion="18" ma:contentTypeDescription="Create a new document." ma:contentTypeScope="" ma:versionID="0b45788df78c3ad17d434ba271c41d4e">
  <xsd:schema xmlns:xsd="http://www.w3.org/2001/XMLSchema" xmlns:xs="http://www.w3.org/2001/XMLSchema" xmlns:p="http://schemas.microsoft.com/office/2006/metadata/properties" xmlns:ns2="f1cb9c36-f315-4162-b7f6-fad9ac0bf517" xmlns:ns3="4407e2b1-2de3-4243-8b0b-b75f019b4857" targetNamespace="http://schemas.microsoft.com/office/2006/metadata/properties" ma:root="true" ma:fieldsID="db8414c6b5e00e5d1497d6a685b02a74" ns2:_="" ns3:_="">
    <xsd:import namespace="f1cb9c36-f315-4162-b7f6-fad9ac0bf517"/>
    <xsd:import namespace="4407e2b1-2de3-4243-8b0b-b75f019b48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cb9c36-f315-4162-b7f6-fad9ac0bf5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e9128e0-8a12-459f-9797-0c0b4c4d57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7e2b1-2de3-4243-8b0b-b75f019b485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2aecdda-6f4c-4fc8-a477-9ff877a7745e}" ma:internalName="TaxCatchAll" ma:showField="CatchAllData" ma:web="4407e2b1-2de3-4243-8b0b-b75f019b48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07e2b1-2de3-4243-8b0b-b75f019b4857" xsi:nil="true"/>
    <lcf76f155ced4ddcb4097134ff3c332f xmlns="f1cb9c36-f315-4162-b7f6-fad9ac0bf51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26F3A6F-05A4-44C2-A15F-48DBEE55744A}"/>
</file>

<file path=customXml/itemProps2.xml><?xml version="1.0" encoding="utf-8"?>
<ds:datastoreItem xmlns:ds="http://schemas.openxmlformats.org/officeDocument/2006/customXml" ds:itemID="{056A440B-7655-482F-B060-2B88C0FC580E}"/>
</file>

<file path=customXml/itemProps3.xml><?xml version="1.0" encoding="utf-8"?>
<ds:datastoreItem xmlns:ds="http://schemas.openxmlformats.org/officeDocument/2006/customXml" ds:itemID="{26AFA229-31EC-4238-8643-1F0704B1E1D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Taylor Kennedy</dc:creator>
  <cp:lastModifiedBy>Taylor Kennedy</cp:lastModifiedBy>
  <cp:revision>1</cp:revision>
  <dcterms:created xsi:type="dcterms:W3CDTF">2025-02-26T17:11:37Z</dcterms:created>
  <dcterms:modified xsi:type="dcterms:W3CDTF">2025-02-26T17:19:22Z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0x0101002F4F64B7E3802E46A0A2FECD77F94182</vt:lpwstr>
  </property>
</Properties>
</file>