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39" d="100"/>
          <a:sy n="39" d="100"/>
        </p:scale>
        <p:origin x="19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4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0CDA-B3CB-4641-BCDE-E1FA038878C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BE96-F0D3-F447-9D85-2F0979E6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4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0CDA-B3CB-4641-BCDE-E1FA038878C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BE96-F0D3-F447-9D85-2F0979E6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7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7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7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0CDA-B3CB-4641-BCDE-E1FA038878C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BE96-F0D3-F447-9D85-2F0979E6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1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0CDA-B3CB-4641-BCDE-E1FA038878C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BE96-F0D3-F447-9D85-2F0979E6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6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0CDA-B3CB-4641-BCDE-E1FA038878C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BE96-F0D3-F447-9D85-2F0979E6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0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7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7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0CDA-B3CB-4641-BCDE-E1FA038878C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BE96-F0D3-F447-9D85-2F0979E6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89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0CDA-B3CB-4641-BCDE-E1FA038878C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BE96-F0D3-F447-9D85-2F0979E6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0CDA-B3CB-4641-BCDE-E1FA038878C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BE96-F0D3-F447-9D85-2F0979E6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3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0CDA-B3CB-4641-BCDE-E1FA038878C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BE96-F0D3-F447-9D85-2F0979E6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9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39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0CDA-B3CB-4641-BCDE-E1FA038878C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BE96-F0D3-F447-9D85-2F0979E6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C892D48-922E-FC4A-0F38-D3DAF05524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79" y="-2381"/>
            <a:ext cx="10282241" cy="10291762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942412" y="7749915"/>
            <a:ext cx="5711253" cy="1918740"/>
          </a:xfrm>
        </p:spPr>
        <p:txBody>
          <a:bodyPr anchor="t"/>
          <a:lstStyle>
            <a:lvl1pPr marL="0" indent="0" algn="ctr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 dirty="0"/>
              <a:t>Click icon to add logo</a:t>
            </a:r>
          </a:p>
        </p:txBody>
      </p:sp>
    </p:spTree>
    <p:extLst>
      <p:ext uri="{BB962C8B-B14F-4D97-AF65-F5344CB8AC3E}">
        <p14:creationId xmlns:p14="http://schemas.microsoft.com/office/powerpoint/2010/main" val="415337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89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7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6F0CDA-B3CB-4641-BCDE-E1FA038878C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54BE96-F0D3-F447-9D85-2F0979E6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6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53D18E9-A1BD-2389-C8D0-00ECFD41BB65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10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Christina Ottey</dc:creator>
  <cp:lastModifiedBy>Bira de Aquino</cp:lastModifiedBy>
  <cp:revision>3</cp:revision>
  <dcterms:created xsi:type="dcterms:W3CDTF">2025-03-11T14:38:03Z</dcterms:created>
  <dcterms:modified xsi:type="dcterms:W3CDTF">2025-03-11T16:59:40Z</dcterms:modified>
</cp:coreProperties>
</file>