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3331825" cy="5715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70" d="100"/>
          <a:sy n="70" d="100"/>
        </p:scale>
        <p:origin x="26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66478" y="935302"/>
            <a:ext cx="9998869" cy="1989667"/>
          </a:xfrm>
        </p:spPr>
        <p:txBody>
          <a:bodyPr anchor="b"/>
          <a:lstStyle>
            <a:lvl1pPr algn="ctr">
              <a:defRPr sz="5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6478" y="3001698"/>
            <a:ext cx="9998869" cy="1379802"/>
          </a:xfrm>
        </p:spPr>
        <p:txBody>
          <a:bodyPr/>
          <a:lstStyle>
            <a:lvl1pPr marL="0" indent="0" algn="ctr">
              <a:buNone/>
              <a:defRPr sz="2000"/>
            </a:lvl1pPr>
            <a:lvl2pPr marL="380985" indent="0" algn="ctr">
              <a:buNone/>
              <a:defRPr sz="1667"/>
            </a:lvl2pPr>
            <a:lvl3pPr marL="761970" indent="0" algn="ctr">
              <a:buNone/>
              <a:defRPr sz="1500"/>
            </a:lvl3pPr>
            <a:lvl4pPr marL="1142954" indent="0" algn="ctr">
              <a:buNone/>
              <a:defRPr sz="1333"/>
            </a:lvl4pPr>
            <a:lvl5pPr marL="1523939" indent="0" algn="ctr">
              <a:buNone/>
              <a:defRPr sz="1333"/>
            </a:lvl5pPr>
            <a:lvl6pPr marL="1904924" indent="0" algn="ctr">
              <a:buNone/>
              <a:defRPr sz="1333"/>
            </a:lvl6pPr>
            <a:lvl7pPr marL="2285909" indent="0" algn="ctr">
              <a:buNone/>
              <a:defRPr sz="1333"/>
            </a:lvl7pPr>
            <a:lvl8pPr marL="2666893" indent="0" algn="ctr">
              <a:buNone/>
              <a:defRPr sz="1333"/>
            </a:lvl8pPr>
            <a:lvl9pPr marL="3047878" indent="0" algn="ctr">
              <a:buNone/>
              <a:defRPr sz="133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5D7A-77C5-234D-B9C7-552DEAE80BA3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2B8EA-E1AE-7148-971B-FA3F2B694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640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5D7A-77C5-234D-B9C7-552DEAE80BA3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2B8EA-E1AE-7148-971B-FA3F2B694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269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40587" y="304271"/>
            <a:ext cx="2874675" cy="48431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6563" y="304271"/>
            <a:ext cx="8457376" cy="484319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5D7A-77C5-234D-B9C7-552DEAE80BA3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2B8EA-E1AE-7148-971B-FA3F2B694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382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5D7A-77C5-234D-B9C7-552DEAE80BA3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2B8EA-E1AE-7148-971B-FA3F2B694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49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9619" y="1424782"/>
            <a:ext cx="11498699" cy="2377281"/>
          </a:xfrm>
        </p:spPr>
        <p:txBody>
          <a:bodyPr anchor="b"/>
          <a:lstStyle>
            <a:lvl1pPr>
              <a:defRPr sz="5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9619" y="3824553"/>
            <a:ext cx="11498699" cy="1250156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1pPr>
            <a:lvl2pPr marL="380985" indent="0">
              <a:buNone/>
              <a:defRPr sz="1667">
                <a:solidFill>
                  <a:schemeClr val="tx1">
                    <a:tint val="82000"/>
                  </a:schemeClr>
                </a:solidFill>
              </a:defRPr>
            </a:lvl2pPr>
            <a:lvl3pPr marL="76197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3pPr>
            <a:lvl4pPr marL="1142954" indent="0">
              <a:buNone/>
              <a:defRPr sz="1333">
                <a:solidFill>
                  <a:schemeClr val="tx1">
                    <a:tint val="82000"/>
                  </a:schemeClr>
                </a:solidFill>
              </a:defRPr>
            </a:lvl4pPr>
            <a:lvl5pPr marL="1523939" indent="0">
              <a:buNone/>
              <a:defRPr sz="1333">
                <a:solidFill>
                  <a:schemeClr val="tx1">
                    <a:tint val="82000"/>
                  </a:schemeClr>
                </a:solidFill>
              </a:defRPr>
            </a:lvl5pPr>
            <a:lvl6pPr marL="1904924" indent="0">
              <a:buNone/>
              <a:defRPr sz="1333">
                <a:solidFill>
                  <a:schemeClr val="tx1">
                    <a:tint val="82000"/>
                  </a:schemeClr>
                </a:solidFill>
              </a:defRPr>
            </a:lvl6pPr>
            <a:lvl7pPr marL="2285909" indent="0">
              <a:buNone/>
              <a:defRPr sz="1333">
                <a:solidFill>
                  <a:schemeClr val="tx1">
                    <a:tint val="82000"/>
                  </a:schemeClr>
                </a:solidFill>
              </a:defRPr>
            </a:lvl7pPr>
            <a:lvl8pPr marL="2666893" indent="0">
              <a:buNone/>
              <a:defRPr sz="1333">
                <a:solidFill>
                  <a:schemeClr val="tx1">
                    <a:tint val="82000"/>
                  </a:schemeClr>
                </a:solidFill>
              </a:defRPr>
            </a:lvl8pPr>
            <a:lvl9pPr marL="3047878" indent="0">
              <a:buNone/>
              <a:defRPr sz="1333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5D7A-77C5-234D-B9C7-552DEAE80BA3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2B8EA-E1AE-7148-971B-FA3F2B694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148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6563" y="1521354"/>
            <a:ext cx="5666026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49236" y="1521354"/>
            <a:ext cx="5666026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5D7A-77C5-234D-B9C7-552DEAE80BA3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2B8EA-E1AE-7148-971B-FA3F2B694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0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8299" y="304271"/>
            <a:ext cx="11498699" cy="11046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8300" y="1400969"/>
            <a:ext cx="5639986" cy="686593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8300" y="2087563"/>
            <a:ext cx="5639986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49236" y="1400969"/>
            <a:ext cx="5667762" cy="686593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749236" y="2087563"/>
            <a:ext cx="5667762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5D7A-77C5-234D-B9C7-552DEAE80BA3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2B8EA-E1AE-7148-971B-FA3F2B694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902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5D7A-77C5-234D-B9C7-552DEAE80BA3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2B8EA-E1AE-7148-971B-FA3F2B694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159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5D7A-77C5-234D-B9C7-552DEAE80BA3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2B8EA-E1AE-7148-971B-FA3F2B694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867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8300" y="381000"/>
            <a:ext cx="4299860" cy="1333500"/>
          </a:xfrm>
        </p:spPr>
        <p:txBody>
          <a:bodyPr anchor="b"/>
          <a:lstStyle>
            <a:lvl1pPr>
              <a:defRPr sz="26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762" y="822855"/>
            <a:ext cx="6749236" cy="4061354"/>
          </a:xfrm>
        </p:spPr>
        <p:txBody>
          <a:bodyPr/>
          <a:lstStyle>
            <a:lvl1pPr>
              <a:defRPr sz="2667"/>
            </a:lvl1pPr>
            <a:lvl2pPr>
              <a:defRPr sz="2333"/>
            </a:lvl2pPr>
            <a:lvl3pPr>
              <a:defRPr sz="2000"/>
            </a:lvl3pPr>
            <a:lvl4pPr>
              <a:defRPr sz="1667"/>
            </a:lvl4pPr>
            <a:lvl5pPr>
              <a:defRPr sz="1667"/>
            </a:lvl5pPr>
            <a:lvl6pPr>
              <a:defRPr sz="1667"/>
            </a:lvl6pPr>
            <a:lvl7pPr>
              <a:defRPr sz="1667"/>
            </a:lvl7pPr>
            <a:lvl8pPr>
              <a:defRPr sz="1667"/>
            </a:lvl8pPr>
            <a:lvl9pPr>
              <a:defRPr sz="1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8300" y="1714500"/>
            <a:ext cx="4299860" cy="3176323"/>
          </a:xfrm>
        </p:spPr>
        <p:txBody>
          <a:bodyPr/>
          <a:lstStyle>
            <a:lvl1pPr marL="0" indent="0">
              <a:buNone/>
              <a:defRPr sz="1333"/>
            </a:lvl1pPr>
            <a:lvl2pPr marL="380985" indent="0">
              <a:buNone/>
              <a:defRPr sz="1167"/>
            </a:lvl2pPr>
            <a:lvl3pPr marL="761970" indent="0">
              <a:buNone/>
              <a:defRPr sz="1000"/>
            </a:lvl3pPr>
            <a:lvl4pPr marL="1142954" indent="0">
              <a:buNone/>
              <a:defRPr sz="833"/>
            </a:lvl4pPr>
            <a:lvl5pPr marL="1523939" indent="0">
              <a:buNone/>
              <a:defRPr sz="833"/>
            </a:lvl5pPr>
            <a:lvl6pPr marL="1904924" indent="0">
              <a:buNone/>
              <a:defRPr sz="833"/>
            </a:lvl6pPr>
            <a:lvl7pPr marL="2285909" indent="0">
              <a:buNone/>
              <a:defRPr sz="833"/>
            </a:lvl7pPr>
            <a:lvl8pPr marL="2666893" indent="0">
              <a:buNone/>
              <a:defRPr sz="833"/>
            </a:lvl8pPr>
            <a:lvl9pPr marL="3047878" indent="0">
              <a:buNone/>
              <a:defRPr sz="8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5D7A-77C5-234D-B9C7-552DEAE80BA3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2B8EA-E1AE-7148-971B-FA3F2B694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351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82056997-C274-F08C-EB03-E5C64006208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" y="-2038"/>
            <a:ext cx="13331822" cy="5719076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472612" y="3811712"/>
            <a:ext cx="3626778" cy="1407559"/>
          </a:xfrm>
        </p:spPr>
        <p:txBody>
          <a:bodyPr anchor="t"/>
          <a:lstStyle>
            <a:lvl1pPr marL="0" indent="0" algn="ctr">
              <a:buNone/>
              <a:defRPr sz="2667"/>
            </a:lvl1pPr>
            <a:lvl2pPr marL="380985" indent="0">
              <a:buNone/>
              <a:defRPr sz="2333"/>
            </a:lvl2pPr>
            <a:lvl3pPr marL="761970" indent="0">
              <a:buNone/>
              <a:defRPr sz="2000"/>
            </a:lvl3pPr>
            <a:lvl4pPr marL="1142954" indent="0">
              <a:buNone/>
              <a:defRPr sz="1667"/>
            </a:lvl4pPr>
            <a:lvl5pPr marL="1523939" indent="0">
              <a:buNone/>
              <a:defRPr sz="1667"/>
            </a:lvl5pPr>
            <a:lvl6pPr marL="1904924" indent="0">
              <a:buNone/>
              <a:defRPr sz="1667"/>
            </a:lvl6pPr>
            <a:lvl7pPr marL="2285909" indent="0">
              <a:buNone/>
              <a:defRPr sz="1667"/>
            </a:lvl7pPr>
            <a:lvl8pPr marL="2666893" indent="0">
              <a:buNone/>
              <a:defRPr sz="1667"/>
            </a:lvl8pPr>
            <a:lvl9pPr marL="3047878" indent="0">
              <a:buNone/>
              <a:defRPr sz="1667"/>
            </a:lvl9pPr>
          </a:lstStyle>
          <a:p>
            <a:r>
              <a:rPr lang="en-US" dirty="0"/>
              <a:t>Click icon to add logo</a:t>
            </a:r>
          </a:p>
        </p:txBody>
      </p:sp>
    </p:spTree>
    <p:extLst>
      <p:ext uri="{BB962C8B-B14F-4D97-AF65-F5344CB8AC3E}">
        <p14:creationId xmlns:p14="http://schemas.microsoft.com/office/powerpoint/2010/main" val="1430609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6563" y="304271"/>
            <a:ext cx="11498699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6563" y="1521354"/>
            <a:ext cx="11498699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16563" y="5296959"/>
            <a:ext cx="2999661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27C5D7A-77C5-234D-B9C7-552DEAE80BA3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16167" y="5296959"/>
            <a:ext cx="4499491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15601" y="5296959"/>
            <a:ext cx="2999661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B72B8EA-E1AE-7148-971B-FA3F2B694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841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61970" rtl="0" eaLnBrk="1" latinLnBrk="0" hangingPunct="1">
        <a:lnSpc>
          <a:spcPct val="90000"/>
        </a:lnSpc>
        <a:spcBef>
          <a:spcPct val="0"/>
        </a:spcBef>
        <a:buNone/>
        <a:defRPr sz="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0492" indent="-190492" algn="l" defTabSz="761970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2333" kern="1200">
          <a:solidFill>
            <a:schemeClr val="tx1"/>
          </a:solidFill>
          <a:latin typeface="+mn-lt"/>
          <a:ea typeface="+mn-ea"/>
          <a:cs typeface="+mn-cs"/>
        </a:defRPr>
      </a:lvl1pPr>
      <a:lvl2pPr marL="57147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52462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3pPr>
      <a:lvl4pPr marL="133344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1443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DC36EBA3-39E3-4589-C5DA-FE80E7E9A73D}"/>
              </a:ext>
            </a:extLst>
          </p:cNvPr>
          <p:cNvSpPr>
            <a:spLocks noGrp="1"/>
          </p:cNvSpPr>
          <p:nvPr>
            <p:ph type="pic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5266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Christina Ottey</dc:creator>
  <cp:lastModifiedBy>Bira de Aquino</cp:lastModifiedBy>
  <cp:revision>2</cp:revision>
  <dcterms:created xsi:type="dcterms:W3CDTF">2025-03-11T14:44:21Z</dcterms:created>
  <dcterms:modified xsi:type="dcterms:W3CDTF">2025-03-11T17:20:43Z</dcterms:modified>
</cp:coreProperties>
</file>