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331825" cy="571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0" d="100"/>
          <a:sy n="70" d="100"/>
        </p:scale>
        <p:origin x="2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6478" y="935302"/>
            <a:ext cx="9998869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6478" y="3001698"/>
            <a:ext cx="9998869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5D7A-77C5-234D-B9C7-552DEAE80BA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B8EA-E1AE-7148-971B-FA3F2B694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5D7A-77C5-234D-B9C7-552DEAE80BA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B8EA-E1AE-7148-971B-FA3F2B694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6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0587" y="304271"/>
            <a:ext cx="2874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6563" y="304271"/>
            <a:ext cx="8457376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5D7A-77C5-234D-B9C7-552DEAE80BA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B8EA-E1AE-7148-971B-FA3F2B694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82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5D7A-77C5-234D-B9C7-552DEAE80BA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B8EA-E1AE-7148-971B-FA3F2B694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619" y="1424782"/>
            <a:ext cx="11498699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619" y="3824553"/>
            <a:ext cx="11498699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82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82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82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82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82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82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5D7A-77C5-234D-B9C7-552DEAE80BA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B8EA-E1AE-7148-971B-FA3F2B694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4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6563" y="1521354"/>
            <a:ext cx="5666026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49236" y="1521354"/>
            <a:ext cx="5666026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5D7A-77C5-234D-B9C7-552DEAE80BA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B8EA-E1AE-7148-971B-FA3F2B694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299" y="304271"/>
            <a:ext cx="11498699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300" y="1400969"/>
            <a:ext cx="563998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8300" y="2087563"/>
            <a:ext cx="5639986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49236" y="1400969"/>
            <a:ext cx="5667762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49236" y="2087563"/>
            <a:ext cx="5667762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5D7A-77C5-234D-B9C7-552DEAE80BA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B8EA-E1AE-7148-971B-FA3F2B694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5D7A-77C5-234D-B9C7-552DEAE80BA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B8EA-E1AE-7148-971B-FA3F2B694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15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5D7A-77C5-234D-B9C7-552DEAE80BA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B8EA-E1AE-7148-971B-FA3F2B694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6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300" y="381000"/>
            <a:ext cx="4299860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762" y="822855"/>
            <a:ext cx="6749236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8300" y="1714500"/>
            <a:ext cx="4299860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5D7A-77C5-234D-B9C7-552DEAE80BA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B8EA-E1AE-7148-971B-FA3F2B694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5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2056997-C274-F08C-EB03-E5C6400620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" y="-2038"/>
            <a:ext cx="13331822" cy="5719076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72612" y="3811712"/>
            <a:ext cx="3626778" cy="1407559"/>
          </a:xfrm>
        </p:spPr>
        <p:txBody>
          <a:bodyPr anchor="t"/>
          <a:lstStyle>
            <a:lvl1pPr marL="0" indent="0" algn="ctr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 dirty="0"/>
              <a:t>Click icon to add logo</a:t>
            </a:r>
          </a:p>
        </p:txBody>
      </p:sp>
    </p:spTree>
    <p:extLst>
      <p:ext uri="{BB962C8B-B14F-4D97-AF65-F5344CB8AC3E}">
        <p14:creationId xmlns:p14="http://schemas.microsoft.com/office/powerpoint/2010/main" val="143060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6563" y="304271"/>
            <a:ext cx="11498699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6563" y="1521354"/>
            <a:ext cx="11498699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6563" y="5296959"/>
            <a:ext cx="299966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7C5D7A-77C5-234D-B9C7-552DEAE80BA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16167" y="5296959"/>
            <a:ext cx="449949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15601" y="5296959"/>
            <a:ext cx="299966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72B8EA-E1AE-7148-971B-FA3F2B694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4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C36EBA3-39E3-4589-C5DA-FE80E7E9A73D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26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Christina Ottey</dc:creator>
  <cp:lastModifiedBy>Bira de Aquino</cp:lastModifiedBy>
  <cp:revision>2</cp:revision>
  <dcterms:created xsi:type="dcterms:W3CDTF">2025-03-11T14:44:21Z</dcterms:created>
  <dcterms:modified xsi:type="dcterms:W3CDTF">2025-03-11T17:20:43Z</dcterms:modified>
</cp:coreProperties>
</file>