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862263" cy="2378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4" d="100"/>
          <a:sy n="164" d="100"/>
        </p:scale>
        <p:origin x="1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670" y="389190"/>
            <a:ext cx="2432924" cy="827922"/>
          </a:xfrm>
        </p:spPr>
        <p:txBody>
          <a:bodyPr anchor="b"/>
          <a:lstStyle>
            <a:lvl1pPr algn="ctr">
              <a:defRPr sz="18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783" y="1249040"/>
            <a:ext cx="2146697" cy="574151"/>
          </a:xfrm>
        </p:spPr>
        <p:txBody>
          <a:bodyPr/>
          <a:lstStyle>
            <a:lvl1pPr marL="0" indent="0" algn="ctr">
              <a:buNone/>
              <a:defRPr sz="751"/>
            </a:lvl1pPr>
            <a:lvl2pPr marL="143104" indent="0" algn="ctr">
              <a:buNone/>
              <a:defRPr sz="626"/>
            </a:lvl2pPr>
            <a:lvl3pPr marL="286207" indent="0" algn="ctr">
              <a:buNone/>
              <a:defRPr sz="563"/>
            </a:lvl3pPr>
            <a:lvl4pPr marL="429311" indent="0" algn="ctr">
              <a:buNone/>
              <a:defRPr sz="501"/>
            </a:lvl4pPr>
            <a:lvl5pPr marL="572414" indent="0" algn="ctr">
              <a:buNone/>
              <a:defRPr sz="501"/>
            </a:lvl5pPr>
            <a:lvl6pPr marL="715518" indent="0" algn="ctr">
              <a:buNone/>
              <a:defRPr sz="501"/>
            </a:lvl6pPr>
            <a:lvl7pPr marL="858622" indent="0" algn="ctr">
              <a:buNone/>
              <a:defRPr sz="501"/>
            </a:lvl7pPr>
            <a:lvl8pPr marL="1001725" indent="0" algn="ctr">
              <a:buNone/>
              <a:defRPr sz="501"/>
            </a:lvl8pPr>
            <a:lvl9pPr marL="1144829" indent="0" algn="ctr">
              <a:buNone/>
              <a:defRPr sz="5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8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48307" y="126610"/>
            <a:ext cx="617175" cy="20153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781" y="126610"/>
            <a:ext cx="1815748" cy="20153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6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90" y="592868"/>
            <a:ext cx="2468702" cy="989213"/>
          </a:xfrm>
        </p:spPr>
        <p:txBody>
          <a:bodyPr anchor="b"/>
          <a:lstStyle>
            <a:lvl1pPr>
              <a:defRPr sz="18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290" y="1591439"/>
            <a:ext cx="2468702" cy="520204"/>
          </a:xfrm>
        </p:spPr>
        <p:txBody>
          <a:bodyPr/>
          <a:lstStyle>
            <a:lvl1pPr marL="0" indent="0">
              <a:buNone/>
              <a:defRPr sz="751">
                <a:solidFill>
                  <a:schemeClr val="tx1">
                    <a:tint val="82000"/>
                  </a:schemeClr>
                </a:solidFill>
              </a:defRPr>
            </a:lvl1pPr>
            <a:lvl2pPr marL="143104" indent="0">
              <a:buNone/>
              <a:defRPr sz="626">
                <a:solidFill>
                  <a:schemeClr val="tx1">
                    <a:tint val="82000"/>
                  </a:schemeClr>
                </a:solidFill>
              </a:defRPr>
            </a:lvl2pPr>
            <a:lvl3pPr marL="286207" indent="0">
              <a:buNone/>
              <a:defRPr sz="563">
                <a:solidFill>
                  <a:schemeClr val="tx1">
                    <a:tint val="82000"/>
                  </a:schemeClr>
                </a:solidFill>
              </a:defRPr>
            </a:lvl3pPr>
            <a:lvl4pPr marL="429311" indent="0">
              <a:buNone/>
              <a:defRPr sz="501">
                <a:solidFill>
                  <a:schemeClr val="tx1">
                    <a:tint val="82000"/>
                  </a:schemeClr>
                </a:solidFill>
              </a:defRPr>
            </a:lvl4pPr>
            <a:lvl5pPr marL="572414" indent="0">
              <a:buNone/>
              <a:defRPr sz="501">
                <a:solidFill>
                  <a:schemeClr val="tx1">
                    <a:tint val="82000"/>
                  </a:schemeClr>
                </a:solidFill>
              </a:defRPr>
            </a:lvl5pPr>
            <a:lvl6pPr marL="715518" indent="0">
              <a:buNone/>
              <a:defRPr sz="501">
                <a:solidFill>
                  <a:schemeClr val="tx1">
                    <a:tint val="82000"/>
                  </a:schemeClr>
                </a:solidFill>
              </a:defRPr>
            </a:lvl6pPr>
            <a:lvl7pPr marL="858622" indent="0">
              <a:buNone/>
              <a:defRPr sz="501">
                <a:solidFill>
                  <a:schemeClr val="tx1">
                    <a:tint val="82000"/>
                  </a:schemeClr>
                </a:solidFill>
              </a:defRPr>
            </a:lvl7pPr>
            <a:lvl8pPr marL="1001725" indent="0">
              <a:buNone/>
              <a:defRPr sz="501">
                <a:solidFill>
                  <a:schemeClr val="tx1">
                    <a:tint val="82000"/>
                  </a:schemeClr>
                </a:solidFill>
              </a:defRPr>
            </a:lvl8pPr>
            <a:lvl9pPr marL="1144829" indent="0">
              <a:buNone/>
              <a:defRPr sz="50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7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780" y="633052"/>
            <a:ext cx="1216462" cy="1508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9021" y="633052"/>
            <a:ext cx="1216462" cy="1508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8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3" y="126611"/>
            <a:ext cx="2468702" cy="459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154" y="582959"/>
            <a:ext cx="1210871" cy="285699"/>
          </a:xfrm>
        </p:spPr>
        <p:txBody>
          <a:bodyPr anchor="b"/>
          <a:lstStyle>
            <a:lvl1pPr marL="0" indent="0">
              <a:buNone/>
              <a:defRPr sz="751" b="1"/>
            </a:lvl1pPr>
            <a:lvl2pPr marL="143104" indent="0">
              <a:buNone/>
              <a:defRPr sz="626" b="1"/>
            </a:lvl2pPr>
            <a:lvl3pPr marL="286207" indent="0">
              <a:buNone/>
              <a:defRPr sz="563" b="1"/>
            </a:lvl3pPr>
            <a:lvl4pPr marL="429311" indent="0">
              <a:buNone/>
              <a:defRPr sz="501" b="1"/>
            </a:lvl4pPr>
            <a:lvl5pPr marL="572414" indent="0">
              <a:buNone/>
              <a:defRPr sz="501" b="1"/>
            </a:lvl5pPr>
            <a:lvl6pPr marL="715518" indent="0">
              <a:buNone/>
              <a:defRPr sz="501" b="1"/>
            </a:lvl6pPr>
            <a:lvl7pPr marL="858622" indent="0">
              <a:buNone/>
              <a:defRPr sz="501" b="1"/>
            </a:lvl7pPr>
            <a:lvl8pPr marL="1001725" indent="0">
              <a:buNone/>
              <a:defRPr sz="501" b="1"/>
            </a:lvl8pPr>
            <a:lvl9pPr marL="1144829" indent="0">
              <a:buNone/>
              <a:defRPr sz="5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154" y="868658"/>
            <a:ext cx="1210871" cy="12776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49021" y="582959"/>
            <a:ext cx="1216835" cy="285699"/>
          </a:xfrm>
        </p:spPr>
        <p:txBody>
          <a:bodyPr anchor="b"/>
          <a:lstStyle>
            <a:lvl1pPr marL="0" indent="0">
              <a:buNone/>
              <a:defRPr sz="751" b="1"/>
            </a:lvl1pPr>
            <a:lvl2pPr marL="143104" indent="0">
              <a:buNone/>
              <a:defRPr sz="626" b="1"/>
            </a:lvl2pPr>
            <a:lvl3pPr marL="286207" indent="0">
              <a:buNone/>
              <a:defRPr sz="563" b="1"/>
            </a:lvl3pPr>
            <a:lvl4pPr marL="429311" indent="0">
              <a:buNone/>
              <a:defRPr sz="501" b="1"/>
            </a:lvl4pPr>
            <a:lvl5pPr marL="572414" indent="0">
              <a:buNone/>
              <a:defRPr sz="501" b="1"/>
            </a:lvl5pPr>
            <a:lvl6pPr marL="715518" indent="0">
              <a:buNone/>
              <a:defRPr sz="501" b="1"/>
            </a:lvl6pPr>
            <a:lvl7pPr marL="858622" indent="0">
              <a:buNone/>
              <a:defRPr sz="501" b="1"/>
            </a:lvl7pPr>
            <a:lvl8pPr marL="1001725" indent="0">
              <a:buNone/>
              <a:defRPr sz="501" b="1"/>
            </a:lvl8pPr>
            <a:lvl9pPr marL="1144829" indent="0">
              <a:buNone/>
              <a:defRPr sz="5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9021" y="868658"/>
            <a:ext cx="1216835" cy="12776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0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1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4" y="158538"/>
            <a:ext cx="923154" cy="554884"/>
          </a:xfrm>
        </p:spPr>
        <p:txBody>
          <a:bodyPr anchor="b"/>
          <a:lstStyle>
            <a:lvl1pPr>
              <a:defRPr sz="1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6834" y="342399"/>
            <a:ext cx="1449021" cy="1689975"/>
          </a:xfrm>
        </p:spPr>
        <p:txBody>
          <a:bodyPr/>
          <a:lstStyle>
            <a:lvl1pPr>
              <a:defRPr sz="1002"/>
            </a:lvl1pPr>
            <a:lvl2pPr>
              <a:defRPr sz="876"/>
            </a:lvl2pPr>
            <a:lvl3pPr>
              <a:defRPr sz="751"/>
            </a:lvl3pPr>
            <a:lvl4pPr>
              <a:defRPr sz="626"/>
            </a:lvl4pPr>
            <a:lvl5pPr>
              <a:defRPr sz="626"/>
            </a:lvl5pPr>
            <a:lvl6pPr>
              <a:defRPr sz="626"/>
            </a:lvl6pPr>
            <a:lvl7pPr>
              <a:defRPr sz="626"/>
            </a:lvl7pPr>
            <a:lvl8pPr>
              <a:defRPr sz="626"/>
            </a:lvl8pPr>
            <a:lvl9pPr>
              <a:defRPr sz="6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4" y="713423"/>
            <a:ext cx="923154" cy="1321703"/>
          </a:xfrm>
        </p:spPr>
        <p:txBody>
          <a:bodyPr/>
          <a:lstStyle>
            <a:lvl1pPr marL="0" indent="0">
              <a:buNone/>
              <a:defRPr sz="501"/>
            </a:lvl1pPr>
            <a:lvl2pPr marL="143104" indent="0">
              <a:buNone/>
              <a:defRPr sz="438"/>
            </a:lvl2pPr>
            <a:lvl3pPr marL="286207" indent="0">
              <a:buNone/>
              <a:defRPr sz="376"/>
            </a:lvl3pPr>
            <a:lvl4pPr marL="429311" indent="0">
              <a:buNone/>
              <a:defRPr sz="313"/>
            </a:lvl4pPr>
            <a:lvl5pPr marL="572414" indent="0">
              <a:buNone/>
              <a:defRPr sz="313"/>
            </a:lvl5pPr>
            <a:lvl6pPr marL="715518" indent="0">
              <a:buNone/>
              <a:defRPr sz="313"/>
            </a:lvl6pPr>
            <a:lvl7pPr marL="858622" indent="0">
              <a:buNone/>
              <a:defRPr sz="313"/>
            </a:lvl7pPr>
            <a:lvl8pPr marL="1001725" indent="0">
              <a:buNone/>
              <a:defRPr sz="313"/>
            </a:lvl8pPr>
            <a:lvl9pPr marL="1144829" indent="0">
              <a:buNone/>
              <a:defRPr sz="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8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B6EAE4-039D-4ECB-81FB-73EEECA20C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970" y="0"/>
            <a:ext cx="2842320" cy="2378075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45088" y="1529666"/>
            <a:ext cx="1281178" cy="614884"/>
          </a:xfrm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143104" indent="0">
              <a:buNone/>
              <a:defRPr sz="876"/>
            </a:lvl2pPr>
            <a:lvl3pPr marL="286207" indent="0">
              <a:buNone/>
              <a:defRPr sz="751"/>
            </a:lvl3pPr>
            <a:lvl4pPr marL="429311" indent="0">
              <a:buNone/>
              <a:defRPr sz="626"/>
            </a:lvl4pPr>
            <a:lvl5pPr marL="572414" indent="0">
              <a:buNone/>
              <a:defRPr sz="626"/>
            </a:lvl5pPr>
            <a:lvl6pPr marL="715518" indent="0">
              <a:buNone/>
              <a:defRPr sz="626"/>
            </a:lvl6pPr>
            <a:lvl7pPr marL="858622" indent="0">
              <a:buNone/>
              <a:defRPr sz="626"/>
            </a:lvl7pPr>
            <a:lvl8pPr marL="1001725" indent="0">
              <a:buNone/>
              <a:defRPr sz="626"/>
            </a:lvl8pPr>
            <a:lvl9pPr marL="1144829" indent="0">
              <a:buNone/>
              <a:defRPr sz="626"/>
            </a:lvl9pPr>
          </a:lstStyle>
          <a:p>
            <a:r>
              <a:rPr lang="en-US" dirty="0"/>
              <a:t>Click icon to add logo</a:t>
            </a:r>
          </a:p>
        </p:txBody>
      </p:sp>
    </p:spTree>
    <p:extLst>
      <p:ext uri="{BB962C8B-B14F-4D97-AF65-F5344CB8AC3E}">
        <p14:creationId xmlns:p14="http://schemas.microsoft.com/office/powerpoint/2010/main" val="372040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781" y="126611"/>
            <a:ext cx="2468702" cy="45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781" y="633052"/>
            <a:ext cx="2468702" cy="1508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781" y="2204124"/>
            <a:ext cx="644009" cy="12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36F104-4F97-D947-984E-E9B90078BA5C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8125" y="2204124"/>
            <a:ext cx="966014" cy="12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21473" y="2204124"/>
            <a:ext cx="644009" cy="12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AC347C-A08D-0B4B-BF41-FCD57F25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1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6207" rtl="0" eaLnBrk="1" latinLnBrk="0" hangingPunct="1">
        <a:lnSpc>
          <a:spcPct val="90000"/>
        </a:lnSpc>
        <a:spcBef>
          <a:spcPct val="0"/>
        </a:spcBef>
        <a:buNone/>
        <a:defRPr sz="13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552" indent="-71552" algn="l" defTabSz="28620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876" kern="1200">
          <a:solidFill>
            <a:schemeClr val="tx1"/>
          </a:solidFill>
          <a:latin typeface="+mn-lt"/>
          <a:ea typeface="+mn-ea"/>
          <a:cs typeface="+mn-cs"/>
        </a:defRPr>
      </a:lvl1pPr>
      <a:lvl2pPr marL="214655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57759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626" kern="1200">
          <a:solidFill>
            <a:schemeClr val="tx1"/>
          </a:solidFill>
          <a:latin typeface="+mn-lt"/>
          <a:ea typeface="+mn-ea"/>
          <a:cs typeface="+mn-cs"/>
        </a:defRPr>
      </a:lvl3pPr>
      <a:lvl4pPr marL="500863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4pPr>
      <a:lvl5pPr marL="643966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5pPr>
      <a:lvl6pPr marL="787070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930173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1073277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216381" indent="-71552" algn="l" defTabSz="286207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1pPr>
      <a:lvl2pPr marL="143104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2pPr>
      <a:lvl3pPr marL="286207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3pPr>
      <a:lvl4pPr marL="429311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4pPr>
      <a:lvl5pPr marL="572414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5pPr>
      <a:lvl6pPr marL="715518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858622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1001725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144829" algn="l" defTabSz="286207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42F4375-AD13-4E9C-2FFF-4D1799C116A8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9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Ottey</dc:creator>
  <cp:lastModifiedBy>Bira de Aquino</cp:lastModifiedBy>
  <cp:revision>2</cp:revision>
  <dcterms:created xsi:type="dcterms:W3CDTF">2025-03-11T14:30:20Z</dcterms:created>
  <dcterms:modified xsi:type="dcterms:W3CDTF">2025-03-11T17:06:03Z</dcterms:modified>
</cp:coreProperties>
</file>