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handoutMasterIdLst>
    <p:handoutMasterId r:id="rId6"/>
  </p:handoutMasterIdLst>
  <p:sldIdLst>
    <p:sldId id="258" r:id="rId5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10"/>
  </p:normalViewPr>
  <p:slideViewPr>
    <p:cSldViewPr snapToGrid="0">
      <p:cViewPr varScale="1">
        <p:scale>
          <a:sx n="22" d="100"/>
          <a:sy n="22" d="100"/>
        </p:scale>
        <p:origin x="2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208A90-E997-64E4-DD0F-836E092DC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2BD4-9891-2721-0541-C0054791C6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8D1F6-6DCF-BF42-8215-FE05B934F1E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2111C-E48C-4B09-F2C2-8CD644E6B0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9E39-8B38-3C00-F437-A8D55D65E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6894-CA0A-3D45-A9E1-1D98E0CC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6"/>
            <a:ext cx="2218134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6"/>
            <a:ext cx="6525816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63BC8-162A-FC17-4C24-6CB90EDD0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3537" y="-91439"/>
            <a:ext cx="10394075" cy="18470877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055C9D-CFC8-FDD8-8A52-297B7EE7F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247" y="14872447"/>
            <a:ext cx="3845859" cy="1694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0"/>
            <a:ext cx="8872538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7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7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0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412BE-04E6-E84A-814A-7C4FE48510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3EC637-4D7F-6FE9-094D-F5877504DF0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c395cc67a8e50fe1bda2566bb212d089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b28c6572a727f02089027b77bbbc495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46D9E-8CF2-4830-A39C-1EB6A3B69631}">
  <ds:schemaRefs>
    <ds:schemaRef ds:uri="http://schemas.microsoft.com/office/2006/metadata/properties"/>
    <ds:schemaRef ds:uri="http://schemas.microsoft.com/office/infopath/2007/PartnerControls"/>
    <ds:schemaRef ds:uri="4407e2b1-2de3-4243-8b0b-b75f019b4857"/>
    <ds:schemaRef ds:uri="f1cb9c36-f315-4162-b7f6-fad9ac0bf517"/>
  </ds:schemaRefs>
</ds:datastoreItem>
</file>

<file path=customXml/itemProps2.xml><?xml version="1.0" encoding="utf-8"?>
<ds:datastoreItem xmlns:ds="http://schemas.openxmlformats.org/officeDocument/2006/customXml" ds:itemID="{C786A4D1-07FC-4CC4-A427-80E9A95F23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0DA97-2F44-4AAB-890D-123539778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08bf1e0-0926-458a-a1ee-ccfb79f409c6}" enabled="0" method="" siteId="{508bf1e0-0926-458a-a1ee-ccfb79f409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Bolton</dc:creator>
  <cp:lastModifiedBy>Bira de Aquino</cp:lastModifiedBy>
  <cp:revision>33</cp:revision>
  <dcterms:created xsi:type="dcterms:W3CDTF">2025-08-19T20:19:50Z</dcterms:created>
  <dcterms:modified xsi:type="dcterms:W3CDTF">2026-02-17T17:09:18Z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