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6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5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9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4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3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5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5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4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6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6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B281A-9C52-499B-8F0C-EA570BBE92D8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D2723-4676-401C-8565-75C7ECA43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4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ar.com/pi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REALTOR®PID update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Provided by GAAR and SWMLS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45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www.gaar.com/pids</a:t>
            </a:r>
            <a:endParaRPr lang="en-US" dirty="0" smtClean="0"/>
          </a:p>
          <a:p>
            <a:r>
              <a:rPr lang="en-US" dirty="0" smtClean="0"/>
              <a:t>Full list of 8 BERNCO and 3 SANCO PIDS</a:t>
            </a:r>
          </a:p>
          <a:p>
            <a:r>
              <a:rPr lang="en-US" dirty="0" smtClean="0"/>
              <a:t>Detailed information to complete state and MLS requirements</a:t>
            </a:r>
          </a:p>
          <a:p>
            <a:r>
              <a:rPr lang="en-US" dirty="0" smtClean="0"/>
              <a:t>RANM form 4500 (PID Information Sheet )</a:t>
            </a:r>
          </a:p>
          <a:p>
            <a:r>
              <a:rPr lang="en-US" dirty="0" smtClean="0"/>
              <a:t>RANM form 4550 (PID Disclosure form)</a:t>
            </a:r>
          </a:p>
          <a:p>
            <a:r>
              <a:rPr lang="en-US" dirty="0" smtClean="0"/>
              <a:t>Neither form is currently required to comply with MLS (yet)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598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 Lookup Tools in Flexmls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Currently Available in CRS Tax</a:t>
            </a:r>
          </a:p>
          <a:p>
            <a:r>
              <a:rPr lang="en-US" dirty="0" smtClean="0"/>
              <a:t>Sandoval County – Available (all 3 PIDS)</a:t>
            </a:r>
          </a:p>
          <a:p>
            <a:r>
              <a:rPr lang="en-US" dirty="0" smtClean="0"/>
              <a:t>Bernalillo County – Not available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Coming Soon</a:t>
            </a:r>
          </a:p>
          <a:p>
            <a:r>
              <a:rPr lang="en-US" dirty="0" smtClean="0"/>
              <a:t>Map Overlays for all 11 PIDs in GAAR market</a:t>
            </a:r>
          </a:p>
          <a:p>
            <a:r>
              <a:rPr lang="en-US" dirty="0" smtClean="0"/>
              <a:t>Ability to Auto-Populate PID data on listing</a:t>
            </a:r>
          </a:p>
          <a:p>
            <a:r>
              <a:rPr lang="en-US" dirty="0" smtClean="0"/>
              <a:t>PID documents required on listing input</a:t>
            </a:r>
          </a:p>
        </p:txBody>
      </p:sp>
    </p:spTree>
    <p:extLst>
      <p:ext uri="{BB962C8B-B14F-4D97-AF65-F5344CB8AC3E}">
        <p14:creationId xmlns:p14="http://schemas.microsoft.com/office/powerpoint/2010/main" val="348903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look up PID data using CRS tax </a:t>
            </a:r>
          </a:p>
          <a:p>
            <a:endParaRPr lang="en-US" smtClean="0"/>
          </a:p>
          <a:p>
            <a:r>
              <a:rPr lang="en-US" smtClean="0"/>
              <a:t>Questions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250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REALTOR®PID update </vt:lpstr>
      <vt:lpstr>PID Resources</vt:lpstr>
      <vt:lpstr>PID Lookup Tools in Flexmls</vt:lpstr>
      <vt:lpstr>Demo and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REALTOR®PID update </dc:title>
  <dc:creator>Jeffrey Bratton</dc:creator>
  <cp:lastModifiedBy>Jeffrey Bratton</cp:lastModifiedBy>
  <cp:revision>2</cp:revision>
  <dcterms:created xsi:type="dcterms:W3CDTF">2015-07-31T19:18:25Z</dcterms:created>
  <dcterms:modified xsi:type="dcterms:W3CDTF">2015-07-31T19:28:18Z</dcterms:modified>
</cp:coreProperties>
</file>